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ags/tag2.xml" ContentType="application/vnd.openxmlformats-officedocument.presentationml.tags+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2.xml" ContentType="application/vnd.openxmlformats-officedocument.theme+xml"/>
  <Override PartName="/ppt/tags/tag3.xml" ContentType="application/vnd.openxmlformats-officedocument.presentationml.tags+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theme/theme3.xml" ContentType="application/vnd.openxmlformats-officedocument.theme+xml"/>
  <Override PartName="/ppt/tags/tag4.xml" ContentType="application/vnd.openxmlformats-officedocument.presentationml.tags+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ags/tag5.xml" ContentType="application/vnd.openxmlformats-officedocument.presentationml.tags+xml"/>
  <Override PartName="/ppt/tags/tag6.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notesSlides/notesSlide8.xml" ContentType="application/vnd.openxmlformats-officedocument.presentationml.notesSlide+xml"/>
  <Override PartName="/ppt/tags/tag16.xml" ContentType="application/vnd.openxmlformats-officedocument.presentationml.tags+xml"/>
  <Override PartName="/ppt/notesSlides/notesSlide9.xml" ContentType="application/vnd.openxmlformats-officedocument.presentationml.notesSlide+xml"/>
  <Override PartName="/ppt/tags/tag17.xml" ContentType="application/vnd.openxmlformats-officedocument.presentationml.tags+xml"/>
  <Override PartName="/ppt/notesSlides/notesSlide10.xml" ContentType="application/vnd.openxmlformats-officedocument.presentationml.notesSlide+xml"/>
  <Override PartName="/ppt/tags/tag18.xml" ContentType="application/vnd.openxmlformats-officedocument.presentationml.tags+xml"/>
  <Override PartName="/ppt/notesSlides/notesSlide11.xml" ContentType="application/vnd.openxmlformats-officedocument.presentationml.notesSlide+xml"/>
  <Override PartName="/ppt/tags/tag19.xml" ContentType="application/vnd.openxmlformats-officedocument.presentationml.tags+xml"/>
  <Override PartName="/ppt/notesSlides/notesSlide12.xml" ContentType="application/vnd.openxmlformats-officedocument.presentationml.notesSlide+xml"/>
  <Override PartName="/ppt/tags/tag20.xml" ContentType="application/vnd.openxmlformats-officedocument.presentationml.tags+xml"/>
  <Override PartName="/ppt/notesSlides/notesSlide13.xml" ContentType="application/vnd.openxmlformats-officedocument.presentationml.notesSlide+xml"/>
  <Override PartName="/ppt/tags/tag21.xml" ContentType="application/vnd.openxmlformats-officedocument.presentationml.tags+xml"/>
  <Override PartName="/ppt/notesSlides/notesSlide1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5"/>
    <p:sldMasterId id="2147483702" r:id="rId6"/>
    <p:sldMasterId id="2147483778" r:id="rId7"/>
    <p:sldMasterId id="2147483827" r:id="rId8"/>
  </p:sldMasterIdLst>
  <p:notesMasterIdLst>
    <p:notesMasterId r:id="rId73"/>
  </p:notesMasterIdLst>
  <p:sldIdLst>
    <p:sldId id="1236" r:id="rId9"/>
    <p:sldId id="1237" r:id="rId10"/>
    <p:sldId id="451" r:id="rId11"/>
    <p:sldId id="316" r:id="rId12"/>
    <p:sldId id="317" r:id="rId13"/>
    <p:sldId id="318" r:id="rId14"/>
    <p:sldId id="319" r:id="rId15"/>
    <p:sldId id="320" r:id="rId16"/>
    <p:sldId id="321" r:id="rId17"/>
    <p:sldId id="257" r:id="rId18"/>
    <p:sldId id="307" r:id="rId19"/>
    <p:sldId id="452" r:id="rId20"/>
    <p:sldId id="308" r:id="rId21"/>
    <p:sldId id="322" r:id="rId22"/>
    <p:sldId id="1269" r:id="rId23"/>
    <p:sldId id="8527" r:id="rId24"/>
    <p:sldId id="459" r:id="rId25"/>
    <p:sldId id="520" r:id="rId26"/>
    <p:sldId id="521" r:id="rId27"/>
    <p:sldId id="1267" r:id="rId28"/>
    <p:sldId id="1268" r:id="rId29"/>
    <p:sldId id="522" r:id="rId30"/>
    <p:sldId id="524" r:id="rId31"/>
    <p:sldId id="301" r:id="rId32"/>
    <p:sldId id="302" r:id="rId33"/>
    <p:sldId id="698" r:id="rId34"/>
    <p:sldId id="371" r:id="rId35"/>
    <p:sldId id="1222" r:id="rId36"/>
    <p:sldId id="1210" r:id="rId37"/>
    <p:sldId id="1211" r:id="rId38"/>
    <p:sldId id="1212" r:id="rId39"/>
    <p:sldId id="1213" r:id="rId40"/>
    <p:sldId id="1214" r:id="rId41"/>
    <p:sldId id="1215" r:id="rId42"/>
    <p:sldId id="1216" r:id="rId43"/>
    <p:sldId id="1217" r:id="rId44"/>
    <p:sldId id="1218" r:id="rId45"/>
    <p:sldId id="1219" r:id="rId46"/>
    <p:sldId id="1220" r:id="rId47"/>
    <p:sldId id="1221" r:id="rId48"/>
    <p:sldId id="1239" r:id="rId49"/>
    <p:sldId id="1240" r:id="rId50"/>
    <p:sldId id="1241" r:id="rId51"/>
    <p:sldId id="1242" r:id="rId52"/>
    <p:sldId id="1243" r:id="rId53"/>
    <p:sldId id="1244" r:id="rId54"/>
    <p:sldId id="1246" r:id="rId55"/>
    <p:sldId id="1247" r:id="rId56"/>
    <p:sldId id="1251" r:id="rId57"/>
    <p:sldId id="1248" r:id="rId58"/>
    <p:sldId id="1252" r:id="rId59"/>
    <p:sldId id="1249" r:id="rId60"/>
    <p:sldId id="1250" r:id="rId61"/>
    <p:sldId id="1253" r:id="rId62"/>
    <p:sldId id="1254" r:id="rId63"/>
    <p:sldId id="1255" r:id="rId64"/>
    <p:sldId id="1256" r:id="rId65"/>
    <p:sldId id="1257" r:id="rId66"/>
    <p:sldId id="1258" r:id="rId67"/>
    <p:sldId id="1259" r:id="rId68"/>
    <p:sldId id="1260" r:id="rId69"/>
    <p:sldId id="1261" r:id="rId70"/>
    <p:sldId id="1263" r:id="rId71"/>
    <p:sldId id="1264" r:id="rId72"/>
  </p:sldIdLst>
  <p:sldSz cx="12192000" cy="6858000"/>
  <p:notesSz cx="6858000" cy="9144000"/>
  <p:custDataLst>
    <p:tags r:id="rId74"/>
  </p:custDataLst>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Welcome &amp; Introduction" id="{5421191A-0906-4BCA-9593-EE3A421330EA}">
          <p14:sldIdLst>
            <p14:sldId id="1236"/>
            <p14:sldId id="1237"/>
          </p14:sldIdLst>
        </p14:section>
        <p14:section name="Session 1: Introduction to OSP" id="{72DAC441-C693-4D3A-8EB9-F4DD026A5FD2}">
          <p14:sldIdLst>
            <p14:sldId id="451"/>
            <p14:sldId id="316"/>
            <p14:sldId id="317"/>
            <p14:sldId id="318"/>
            <p14:sldId id="319"/>
            <p14:sldId id="320"/>
            <p14:sldId id="321"/>
            <p14:sldId id="257"/>
            <p14:sldId id="307"/>
            <p14:sldId id="452"/>
            <p14:sldId id="308"/>
            <p14:sldId id="322"/>
            <p14:sldId id="1269"/>
            <p14:sldId id="8527"/>
            <p14:sldId id="459"/>
            <p14:sldId id="520"/>
            <p14:sldId id="521"/>
            <p14:sldId id="1267"/>
            <p14:sldId id="1268"/>
            <p14:sldId id="522"/>
            <p14:sldId id="524"/>
            <p14:sldId id="301"/>
            <p14:sldId id="302"/>
            <p14:sldId id="698"/>
            <p14:sldId id="371"/>
          </p14:sldIdLst>
        </p14:section>
        <p14:section name="Hands-on I: Setting up a model with PK-Sim" id="{FCCE01A3-3A34-4AC4-A7E2-CDE020E64D42}">
          <p14:sldIdLst>
            <p14:sldId id="1222"/>
            <p14:sldId id="1210"/>
            <p14:sldId id="1211"/>
            <p14:sldId id="1212"/>
            <p14:sldId id="1213"/>
            <p14:sldId id="1214"/>
            <p14:sldId id="1215"/>
            <p14:sldId id="1216"/>
            <p14:sldId id="1217"/>
            <p14:sldId id="1218"/>
            <p14:sldId id="1219"/>
            <p14:sldId id="1220"/>
            <p14:sldId id="1221"/>
          </p14:sldIdLst>
        </p14:section>
        <p14:section name="Session 2: Oral absorption modeling in PK-Sim" id="{36666AC7-6452-4574-94D9-5969EE8E39DE}">
          <p14:sldIdLst>
            <p14:sldId id="1239"/>
            <p14:sldId id="1240"/>
            <p14:sldId id="1241"/>
            <p14:sldId id="1242"/>
            <p14:sldId id="1243"/>
            <p14:sldId id="1244"/>
            <p14:sldId id="1246"/>
            <p14:sldId id="1247"/>
            <p14:sldId id="1251"/>
            <p14:sldId id="1248"/>
            <p14:sldId id="1252"/>
            <p14:sldId id="1249"/>
            <p14:sldId id="1250"/>
            <p14:sldId id="1253"/>
            <p14:sldId id="1254"/>
            <p14:sldId id="1255"/>
            <p14:sldId id="1256"/>
            <p14:sldId id="1257"/>
            <p14:sldId id="1258"/>
            <p14:sldId id="1259"/>
            <p14:sldId id="1260"/>
            <p14:sldId id="1261"/>
          </p14:sldIdLst>
        </p14:section>
        <p14:section name="Hands-on II: Modeling of absorption and formulation" id="{7BD2BA14-5642-4FFC-9E01-0EE3DEA9588E}">
          <p14:sldIdLst>
            <p14:sldId id="1263"/>
            <p14:sldId id="1264"/>
          </p14:sldIdLst>
        </p14:section>
      </p14:sectionLst>
    </p:ext>
    <p:ext uri="{EFAFB233-063F-42B5-8137-9DF3F51BA10A}">
      <p15:sldGuideLst xmlns:p15="http://schemas.microsoft.com/office/powerpoint/2012/main">
        <p15:guide id="1" orient="horz" pos="2160" userDrawn="1">
          <p15:clr>
            <a:srgbClr val="A4A3A4"/>
          </p15:clr>
        </p15:guide>
        <p15:guide id="2" pos="512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Ibrahim Ince" initials="II" lastIdx="1" clrIdx="0">
    <p:extLst>
      <p:ext uri="{19B8F6BF-5375-455C-9EA6-DF929625EA0E}">
        <p15:presenceInfo xmlns:p15="http://schemas.microsoft.com/office/powerpoint/2012/main" userId="S::ibrahim.ince@bayer.com::aef1bae3-c9c0-4774-87a0-e7762220949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8B5A4F8-E8D7-4F95-96C2-7EF7E086AC50}" v="4" dt="2021-12-17T10:24:07.923"/>
    <p1510:client id="{DAB72952-1F41-4722-B331-8483BA23977D}" v="364" dt="2021-12-21T10:07:33.156"/>
    <p1510:client id="{F5D98183-BA98-47B9-9390-31C4B51428B8}" v="2" dt="2021-12-17T08:11:18.351"/>
  </p1510:revLst>
</p1510:revInfo>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0"/>
        <p:guide pos="5120"/>
      </p:guideLst>
    </p:cSldViewPr>
  </p:slide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8.xml"/><Relationship Id="rId21" Type="http://schemas.openxmlformats.org/officeDocument/2006/relationships/slide" Target="slides/slide13.xml"/><Relationship Id="rId42" Type="http://schemas.openxmlformats.org/officeDocument/2006/relationships/slide" Target="slides/slide34.xml"/><Relationship Id="rId47" Type="http://schemas.openxmlformats.org/officeDocument/2006/relationships/slide" Target="slides/slide39.xml"/><Relationship Id="rId63" Type="http://schemas.openxmlformats.org/officeDocument/2006/relationships/slide" Target="slides/slide55.xml"/><Relationship Id="rId68" Type="http://schemas.openxmlformats.org/officeDocument/2006/relationships/slide" Target="slides/slide60.xml"/><Relationship Id="rId16" Type="http://schemas.openxmlformats.org/officeDocument/2006/relationships/slide" Target="slides/slide8.xml"/><Relationship Id="rId11" Type="http://schemas.openxmlformats.org/officeDocument/2006/relationships/slide" Target="slides/slide3.xml"/><Relationship Id="rId32" Type="http://schemas.openxmlformats.org/officeDocument/2006/relationships/slide" Target="slides/slide24.xml"/><Relationship Id="rId37" Type="http://schemas.openxmlformats.org/officeDocument/2006/relationships/slide" Target="slides/slide29.xml"/><Relationship Id="rId53" Type="http://schemas.openxmlformats.org/officeDocument/2006/relationships/slide" Target="slides/slide45.xml"/><Relationship Id="rId58" Type="http://schemas.openxmlformats.org/officeDocument/2006/relationships/slide" Target="slides/slide50.xml"/><Relationship Id="rId74" Type="http://schemas.openxmlformats.org/officeDocument/2006/relationships/tags" Target="tags/tag1.xml"/><Relationship Id="rId79" Type="http://schemas.openxmlformats.org/officeDocument/2006/relationships/tableStyles" Target="tableStyles.xml"/><Relationship Id="rId5" Type="http://schemas.openxmlformats.org/officeDocument/2006/relationships/slideMaster" Target="slideMasters/slideMaster1.xml"/><Relationship Id="rId61" Type="http://schemas.openxmlformats.org/officeDocument/2006/relationships/slide" Target="slides/slide53.xml"/><Relationship Id="rId19" Type="http://schemas.openxmlformats.org/officeDocument/2006/relationships/slide" Target="slides/slide1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slide" Target="slides/slide40.xml"/><Relationship Id="rId56" Type="http://schemas.openxmlformats.org/officeDocument/2006/relationships/slide" Target="slides/slide48.xml"/><Relationship Id="rId64" Type="http://schemas.openxmlformats.org/officeDocument/2006/relationships/slide" Target="slides/slide56.xml"/><Relationship Id="rId69" Type="http://schemas.openxmlformats.org/officeDocument/2006/relationships/slide" Target="slides/slide61.xml"/><Relationship Id="rId77" Type="http://schemas.openxmlformats.org/officeDocument/2006/relationships/viewProps" Target="viewProps.xml"/><Relationship Id="rId8" Type="http://schemas.openxmlformats.org/officeDocument/2006/relationships/slideMaster" Target="slideMasters/slideMaster4.xml"/><Relationship Id="rId51" Type="http://schemas.openxmlformats.org/officeDocument/2006/relationships/slide" Target="slides/slide43.xml"/><Relationship Id="rId72" Type="http://schemas.openxmlformats.org/officeDocument/2006/relationships/slide" Target="slides/slide64.xml"/><Relationship Id="rId80" Type="http://schemas.microsoft.com/office/2016/11/relationships/changesInfo" Target="changesInfos/changesInfo1.xml"/><Relationship Id="rId3" Type="http://schemas.openxmlformats.org/officeDocument/2006/relationships/customXml" Target="../customXml/item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59" Type="http://schemas.openxmlformats.org/officeDocument/2006/relationships/slide" Target="slides/slide51.xml"/><Relationship Id="rId67" Type="http://schemas.openxmlformats.org/officeDocument/2006/relationships/slide" Target="slides/slide59.xml"/><Relationship Id="rId20" Type="http://schemas.openxmlformats.org/officeDocument/2006/relationships/slide" Target="slides/slide12.xml"/><Relationship Id="rId41" Type="http://schemas.openxmlformats.org/officeDocument/2006/relationships/slide" Target="slides/slide33.xml"/><Relationship Id="rId54" Type="http://schemas.openxmlformats.org/officeDocument/2006/relationships/slide" Target="slides/slide46.xml"/><Relationship Id="rId62" Type="http://schemas.openxmlformats.org/officeDocument/2006/relationships/slide" Target="slides/slide54.xml"/><Relationship Id="rId70" Type="http://schemas.openxmlformats.org/officeDocument/2006/relationships/slide" Target="slides/slide62.xml"/><Relationship Id="rId75"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Master" Target="slideMasters/slideMaster2.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openxmlformats.org/officeDocument/2006/relationships/slide" Target="slides/slide49.xml"/><Relationship Id="rId10" Type="http://schemas.openxmlformats.org/officeDocument/2006/relationships/slide" Target="slides/slide2.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slide" Target="slides/slide44.xml"/><Relationship Id="rId60" Type="http://schemas.openxmlformats.org/officeDocument/2006/relationships/slide" Target="slides/slide52.xml"/><Relationship Id="rId65" Type="http://schemas.openxmlformats.org/officeDocument/2006/relationships/slide" Target="slides/slide57.xml"/><Relationship Id="rId73" Type="http://schemas.openxmlformats.org/officeDocument/2006/relationships/notesMaster" Target="notesMasters/notesMaster1.xml"/><Relationship Id="rId78" Type="http://schemas.openxmlformats.org/officeDocument/2006/relationships/theme" Target="theme/theme1.xml"/><Relationship Id="rId81" Type="http://schemas.microsoft.com/office/2015/10/relationships/revisionInfo" Target="revisionInfo.xml"/><Relationship Id="rId4" Type="http://schemas.openxmlformats.org/officeDocument/2006/relationships/customXml" Target="../customXml/item4.xml"/><Relationship Id="rId9" Type="http://schemas.openxmlformats.org/officeDocument/2006/relationships/slide" Target="slides/slide1.xml"/><Relationship Id="rId13" Type="http://schemas.openxmlformats.org/officeDocument/2006/relationships/slide" Target="slides/slide5.xml"/><Relationship Id="rId18" Type="http://schemas.openxmlformats.org/officeDocument/2006/relationships/slide" Target="slides/slide10.xml"/><Relationship Id="rId39" Type="http://schemas.openxmlformats.org/officeDocument/2006/relationships/slide" Target="slides/slide31.xml"/><Relationship Id="rId34" Type="http://schemas.openxmlformats.org/officeDocument/2006/relationships/slide" Target="slides/slide26.xml"/><Relationship Id="rId50" Type="http://schemas.openxmlformats.org/officeDocument/2006/relationships/slide" Target="slides/slide42.xml"/><Relationship Id="rId55" Type="http://schemas.openxmlformats.org/officeDocument/2006/relationships/slide" Target="slides/slide47.xml"/><Relationship Id="rId76" Type="http://schemas.openxmlformats.org/officeDocument/2006/relationships/presProps" Target="presProps.xml"/><Relationship Id="rId7" Type="http://schemas.openxmlformats.org/officeDocument/2006/relationships/slideMaster" Target="slideMasters/slideMaster3.xml"/><Relationship Id="rId71" Type="http://schemas.openxmlformats.org/officeDocument/2006/relationships/slide" Target="slides/slide63.xml"/><Relationship Id="rId2" Type="http://schemas.openxmlformats.org/officeDocument/2006/relationships/customXml" Target="../customXml/item2.xml"/><Relationship Id="rId29" Type="http://schemas.openxmlformats.org/officeDocument/2006/relationships/slide" Target="slides/slide21.xml"/><Relationship Id="rId24" Type="http://schemas.openxmlformats.org/officeDocument/2006/relationships/slide" Target="slides/slide16.xml"/><Relationship Id="rId40" Type="http://schemas.openxmlformats.org/officeDocument/2006/relationships/slide" Target="slides/slide32.xml"/><Relationship Id="rId45" Type="http://schemas.openxmlformats.org/officeDocument/2006/relationships/slide" Target="slides/slide37.xml"/><Relationship Id="rId66" Type="http://schemas.openxmlformats.org/officeDocument/2006/relationships/slide" Target="slides/slide5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leo Demeester" userId="5d917a36-a26a-40a1-9cf4-6e205920221a" providerId="ADAL" clId="{78B5A4F8-E8D7-4F95-96C2-7EF7E086AC50}"/>
    <pc:docChg chg="undo custSel modSld">
      <pc:chgData name="Cleo Demeester" userId="5d917a36-a26a-40a1-9cf4-6e205920221a" providerId="ADAL" clId="{78B5A4F8-E8D7-4F95-96C2-7EF7E086AC50}" dt="2021-12-17T11:40:07.191" v="3" actId="6549"/>
      <pc:docMkLst>
        <pc:docMk/>
      </pc:docMkLst>
      <pc:sldChg chg="modSp mod">
        <pc:chgData name="Cleo Demeester" userId="5d917a36-a26a-40a1-9cf4-6e205920221a" providerId="ADAL" clId="{78B5A4F8-E8D7-4F95-96C2-7EF7E086AC50}" dt="2021-12-17T10:24:08.105" v="0" actId="27636"/>
        <pc:sldMkLst>
          <pc:docMk/>
          <pc:sldMk cId="1592200616" sldId="321"/>
        </pc:sldMkLst>
        <pc:spChg chg="mod">
          <ac:chgData name="Cleo Demeester" userId="5d917a36-a26a-40a1-9cf4-6e205920221a" providerId="ADAL" clId="{78B5A4F8-E8D7-4F95-96C2-7EF7E086AC50}" dt="2021-12-17T10:24:08.105" v="0" actId="27636"/>
          <ac:spMkLst>
            <pc:docMk/>
            <pc:sldMk cId="1592200616" sldId="321"/>
            <ac:spMk id="3" creationId="{D92FF171-9BF1-46E1-A911-54493D00EBB3}"/>
          </ac:spMkLst>
        </pc:spChg>
      </pc:sldChg>
      <pc:sldChg chg="modSp mod">
        <pc:chgData name="Cleo Demeester" userId="5d917a36-a26a-40a1-9cf4-6e205920221a" providerId="ADAL" clId="{78B5A4F8-E8D7-4F95-96C2-7EF7E086AC50}" dt="2021-12-17T11:40:07.191" v="3" actId="6549"/>
        <pc:sldMkLst>
          <pc:docMk/>
          <pc:sldMk cId="3959596850" sldId="1211"/>
        </pc:sldMkLst>
        <pc:spChg chg="mod">
          <ac:chgData name="Cleo Demeester" userId="5d917a36-a26a-40a1-9cf4-6e205920221a" providerId="ADAL" clId="{78B5A4F8-E8D7-4F95-96C2-7EF7E086AC50}" dt="2021-12-17T11:40:07.191" v="3" actId="6549"/>
          <ac:spMkLst>
            <pc:docMk/>
            <pc:sldMk cId="3959596850" sldId="1211"/>
            <ac:spMk id="3" creationId="{00000000-0000-0000-0000-000000000000}"/>
          </ac:spMkLst>
        </pc:spChg>
      </pc:sldChg>
    </pc:docChg>
  </pc:docChgLst>
  <pc:docChgLst>
    <pc:chgData name="Jan Schlender" userId="019df786-ba6b-4004-8555-7444d61e4022" providerId="ADAL" clId="{DAB72952-1F41-4722-B331-8483BA23977D}"/>
    <pc:docChg chg="undo redo custSel addSld delSld modSld sldOrd modSection">
      <pc:chgData name="Jan Schlender" userId="019df786-ba6b-4004-8555-7444d61e4022" providerId="ADAL" clId="{DAB72952-1F41-4722-B331-8483BA23977D}" dt="2021-12-21T10:07:33.157" v="368" actId="20577"/>
      <pc:docMkLst>
        <pc:docMk/>
      </pc:docMkLst>
      <pc:sldChg chg="addSp delSp add del setBg delDesignElem">
        <pc:chgData name="Jan Schlender" userId="019df786-ba6b-4004-8555-7444d61e4022" providerId="ADAL" clId="{DAB72952-1F41-4722-B331-8483BA23977D}" dt="2021-12-16T14:28:52.411" v="38"/>
        <pc:sldMkLst>
          <pc:docMk/>
          <pc:sldMk cId="2751065687" sldId="257"/>
        </pc:sldMkLst>
        <pc:spChg chg="add del">
          <ac:chgData name="Jan Schlender" userId="019df786-ba6b-4004-8555-7444d61e4022" providerId="ADAL" clId="{DAB72952-1F41-4722-B331-8483BA23977D}" dt="2021-12-16T14:28:52.317" v="37"/>
          <ac:spMkLst>
            <pc:docMk/>
            <pc:sldMk cId="2751065687" sldId="257"/>
            <ac:spMk id="10" creationId="{81AEB8A9-B768-4E30-BA55-D919E6687343}"/>
          </ac:spMkLst>
        </pc:spChg>
      </pc:sldChg>
      <pc:sldChg chg="delSp modSp add mod">
        <pc:chgData name="Jan Schlender" userId="019df786-ba6b-4004-8555-7444d61e4022" providerId="ADAL" clId="{DAB72952-1F41-4722-B331-8483BA23977D}" dt="2021-12-16T14:32:13.728" v="42" actId="1076"/>
        <pc:sldMkLst>
          <pc:docMk/>
          <pc:sldMk cId="1282940641" sldId="301"/>
        </pc:sldMkLst>
        <pc:spChg chg="mod">
          <ac:chgData name="Jan Schlender" userId="019df786-ba6b-4004-8555-7444d61e4022" providerId="ADAL" clId="{DAB72952-1F41-4722-B331-8483BA23977D}" dt="2021-12-16T14:31:46.397" v="39"/>
          <ac:spMkLst>
            <pc:docMk/>
            <pc:sldMk cId="1282940641" sldId="301"/>
            <ac:spMk id="5" creationId="{00000000-0000-0000-0000-000000000000}"/>
          </ac:spMkLst>
        </pc:spChg>
        <pc:spChg chg="del">
          <ac:chgData name="Jan Schlender" userId="019df786-ba6b-4004-8555-7444d61e4022" providerId="ADAL" clId="{DAB72952-1F41-4722-B331-8483BA23977D}" dt="2021-12-16T14:32:08.456" v="41" actId="478"/>
          <ac:spMkLst>
            <pc:docMk/>
            <pc:sldMk cId="1282940641" sldId="301"/>
            <ac:spMk id="38" creationId="{00000000-0000-0000-0000-000000000000}"/>
          </ac:spMkLst>
        </pc:spChg>
        <pc:picChg chg="mod">
          <ac:chgData name="Jan Schlender" userId="019df786-ba6b-4004-8555-7444d61e4022" providerId="ADAL" clId="{DAB72952-1F41-4722-B331-8483BA23977D}" dt="2021-12-16T14:32:13.728" v="42" actId="1076"/>
          <ac:picMkLst>
            <pc:docMk/>
            <pc:sldMk cId="1282940641" sldId="301"/>
            <ac:picMk id="6" creationId="{00000000-0000-0000-0000-000000000000}"/>
          </ac:picMkLst>
        </pc:picChg>
      </pc:sldChg>
      <pc:sldChg chg="delSp modSp add mod">
        <pc:chgData name="Jan Schlender" userId="019df786-ba6b-4004-8555-7444d61e4022" providerId="ADAL" clId="{DAB72952-1F41-4722-B331-8483BA23977D}" dt="2021-12-16T15:29:50.070" v="322" actId="6549"/>
        <pc:sldMkLst>
          <pc:docMk/>
          <pc:sldMk cId="1749433750" sldId="302"/>
        </pc:sldMkLst>
        <pc:spChg chg="mod">
          <ac:chgData name="Jan Schlender" userId="019df786-ba6b-4004-8555-7444d61e4022" providerId="ADAL" clId="{DAB72952-1F41-4722-B331-8483BA23977D}" dt="2021-12-16T14:31:46.397" v="39"/>
          <ac:spMkLst>
            <pc:docMk/>
            <pc:sldMk cId="1749433750" sldId="302"/>
            <ac:spMk id="5" creationId="{F7E73218-C6BE-4526-B6C2-694891119428}"/>
          </ac:spMkLst>
        </pc:spChg>
        <pc:spChg chg="mod">
          <ac:chgData name="Jan Schlender" userId="019df786-ba6b-4004-8555-7444d61e4022" providerId="ADAL" clId="{DAB72952-1F41-4722-B331-8483BA23977D}" dt="2021-12-16T14:32:50.880" v="67" actId="1076"/>
          <ac:spMkLst>
            <pc:docMk/>
            <pc:sldMk cId="1749433750" sldId="302"/>
            <ac:spMk id="6" creationId="{00000000-0000-0000-0000-000000000000}"/>
          </ac:spMkLst>
        </pc:spChg>
        <pc:spChg chg="mod">
          <ac:chgData name="Jan Schlender" userId="019df786-ba6b-4004-8555-7444d61e4022" providerId="ADAL" clId="{DAB72952-1F41-4722-B331-8483BA23977D}" dt="2021-12-16T15:29:50.070" v="322" actId="6549"/>
          <ac:spMkLst>
            <pc:docMk/>
            <pc:sldMk cId="1749433750" sldId="302"/>
            <ac:spMk id="8" creationId="{00000000-0000-0000-0000-000000000000}"/>
          </ac:spMkLst>
        </pc:spChg>
        <pc:spChg chg="del">
          <ac:chgData name="Jan Schlender" userId="019df786-ba6b-4004-8555-7444d61e4022" providerId="ADAL" clId="{DAB72952-1F41-4722-B331-8483BA23977D}" dt="2021-12-16T14:32:05.482" v="40" actId="478"/>
          <ac:spMkLst>
            <pc:docMk/>
            <pc:sldMk cId="1749433750" sldId="302"/>
            <ac:spMk id="17" creationId="{00000000-0000-0000-0000-000000000000}"/>
          </ac:spMkLst>
        </pc:spChg>
        <pc:picChg chg="mod">
          <ac:chgData name="Jan Schlender" userId="019df786-ba6b-4004-8555-7444d61e4022" providerId="ADAL" clId="{DAB72952-1F41-4722-B331-8483BA23977D}" dt="2021-12-16T14:32:25.048" v="61" actId="1036"/>
          <ac:picMkLst>
            <pc:docMk/>
            <pc:sldMk cId="1749433750" sldId="302"/>
            <ac:picMk id="15365" creationId="{00000000-0000-0000-0000-000000000000}"/>
          </ac:picMkLst>
        </pc:picChg>
      </pc:sldChg>
      <pc:sldChg chg="delSp add del mod">
        <pc:chgData name="Jan Schlender" userId="019df786-ba6b-4004-8555-7444d61e4022" providerId="ADAL" clId="{DAB72952-1F41-4722-B331-8483BA23977D}" dt="2021-12-16T15:47:14.261" v="339" actId="478"/>
        <pc:sldMkLst>
          <pc:docMk/>
          <pc:sldMk cId="2690319165" sldId="307"/>
        </pc:sldMkLst>
        <pc:spChg chg="del">
          <ac:chgData name="Jan Schlender" userId="019df786-ba6b-4004-8555-7444d61e4022" providerId="ADAL" clId="{DAB72952-1F41-4722-B331-8483BA23977D}" dt="2021-12-16T15:47:14.261" v="339" actId="478"/>
          <ac:spMkLst>
            <pc:docMk/>
            <pc:sldMk cId="2690319165" sldId="307"/>
            <ac:spMk id="2" creationId="{9A1FD77E-F090-47A1-A498-5D333AE602B6}"/>
          </ac:spMkLst>
        </pc:spChg>
      </pc:sldChg>
      <pc:sldChg chg="delSp add del mod">
        <pc:chgData name="Jan Schlender" userId="019df786-ba6b-4004-8555-7444d61e4022" providerId="ADAL" clId="{DAB72952-1F41-4722-B331-8483BA23977D}" dt="2021-12-16T15:47:40.806" v="345" actId="478"/>
        <pc:sldMkLst>
          <pc:docMk/>
          <pc:sldMk cId="2905662005" sldId="308"/>
        </pc:sldMkLst>
        <pc:spChg chg="del">
          <ac:chgData name="Jan Schlender" userId="019df786-ba6b-4004-8555-7444d61e4022" providerId="ADAL" clId="{DAB72952-1F41-4722-B331-8483BA23977D}" dt="2021-12-16T15:47:40.806" v="345" actId="478"/>
          <ac:spMkLst>
            <pc:docMk/>
            <pc:sldMk cId="2905662005" sldId="308"/>
            <ac:spMk id="2" creationId="{A1E3ED1A-DCD3-444E-83D0-B54D0F550937}"/>
          </ac:spMkLst>
        </pc:spChg>
      </pc:sldChg>
      <pc:sldChg chg="add del setBg">
        <pc:chgData name="Jan Schlender" userId="019df786-ba6b-4004-8555-7444d61e4022" providerId="ADAL" clId="{DAB72952-1F41-4722-B331-8483BA23977D}" dt="2021-12-16T14:26:57.306" v="31"/>
        <pc:sldMkLst>
          <pc:docMk/>
          <pc:sldMk cId="0" sldId="316"/>
        </pc:sldMkLst>
      </pc:sldChg>
      <pc:sldChg chg="addSp delSp modSp add del mod setBg">
        <pc:chgData name="Jan Schlender" userId="019df786-ba6b-4004-8555-7444d61e4022" providerId="ADAL" clId="{DAB72952-1F41-4722-B331-8483BA23977D}" dt="2021-12-21T10:07:33.157" v="368" actId="20577"/>
        <pc:sldMkLst>
          <pc:docMk/>
          <pc:sldMk cId="0" sldId="317"/>
        </pc:sldMkLst>
        <pc:spChg chg="del">
          <ac:chgData name="Jan Schlender" userId="019df786-ba6b-4004-8555-7444d61e4022" providerId="ADAL" clId="{DAB72952-1F41-4722-B331-8483BA23977D}" dt="2021-12-16T15:47:31.942" v="344" actId="478"/>
          <ac:spMkLst>
            <pc:docMk/>
            <pc:sldMk cId="0" sldId="317"/>
            <ac:spMk id="2" creationId="{6D1DF860-A008-4D41-AA5A-B12451175DCD}"/>
          </ac:spMkLst>
        </pc:spChg>
        <pc:spChg chg="add mod">
          <ac:chgData name="Jan Schlender" userId="019df786-ba6b-4004-8555-7444d61e4022" providerId="ADAL" clId="{DAB72952-1F41-4722-B331-8483BA23977D}" dt="2021-12-21T10:07:33.157" v="368" actId="20577"/>
          <ac:spMkLst>
            <pc:docMk/>
            <pc:sldMk cId="0" sldId="317"/>
            <ac:spMk id="6" creationId="{4BCDD2F5-32E3-48FC-9967-83BAC934E1E9}"/>
          </ac:spMkLst>
        </pc:spChg>
      </pc:sldChg>
      <pc:sldChg chg="delSp add del mod setBg">
        <pc:chgData name="Jan Schlender" userId="019df786-ba6b-4004-8555-7444d61e4022" providerId="ADAL" clId="{DAB72952-1F41-4722-B331-8483BA23977D}" dt="2021-12-16T15:47:28.278" v="343" actId="478"/>
        <pc:sldMkLst>
          <pc:docMk/>
          <pc:sldMk cId="0" sldId="318"/>
        </pc:sldMkLst>
        <pc:spChg chg="del">
          <ac:chgData name="Jan Schlender" userId="019df786-ba6b-4004-8555-7444d61e4022" providerId="ADAL" clId="{DAB72952-1F41-4722-B331-8483BA23977D}" dt="2021-12-16T15:47:28.278" v="343" actId="478"/>
          <ac:spMkLst>
            <pc:docMk/>
            <pc:sldMk cId="0" sldId="318"/>
            <ac:spMk id="3" creationId="{A3E83350-C2C4-437A-8AC1-72C30DA87B1F}"/>
          </ac:spMkLst>
        </pc:spChg>
      </pc:sldChg>
      <pc:sldChg chg="delSp add del mod setBg">
        <pc:chgData name="Jan Schlender" userId="019df786-ba6b-4004-8555-7444d61e4022" providerId="ADAL" clId="{DAB72952-1F41-4722-B331-8483BA23977D}" dt="2021-12-16T15:47:23.974" v="342" actId="478"/>
        <pc:sldMkLst>
          <pc:docMk/>
          <pc:sldMk cId="0" sldId="319"/>
        </pc:sldMkLst>
        <pc:spChg chg="del">
          <ac:chgData name="Jan Schlender" userId="019df786-ba6b-4004-8555-7444d61e4022" providerId="ADAL" clId="{DAB72952-1F41-4722-B331-8483BA23977D}" dt="2021-12-16T15:47:23.974" v="342" actId="478"/>
          <ac:spMkLst>
            <pc:docMk/>
            <pc:sldMk cId="0" sldId="319"/>
            <ac:spMk id="2" creationId="{A9145209-51FE-4535-BAC0-D22FA329F6EE}"/>
          </ac:spMkLst>
        </pc:spChg>
      </pc:sldChg>
      <pc:sldChg chg="delSp add del mod setBg">
        <pc:chgData name="Jan Schlender" userId="019df786-ba6b-4004-8555-7444d61e4022" providerId="ADAL" clId="{DAB72952-1F41-4722-B331-8483BA23977D}" dt="2021-12-16T15:47:20.821" v="341" actId="478"/>
        <pc:sldMkLst>
          <pc:docMk/>
          <pc:sldMk cId="0" sldId="320"/>
        </pc:sldMkLst>
        <pc:spChg chg="del">
          <ac:chgData name="Jan Schlender" userId="019df786-ba6b-4004-8555-7444d61e4022" providerId="ADAL" clId="{DAB72952-1F41-4722-B331-8483BA23977D}" dt="2021-12-16T15:47:20.821" v="341" actId="478"/>
          <ac:spMkLst>
            <pc:docMk/>
            <pc:sldMk cId="0" sldId="320"/>
            <ac:spMk id="3" creationId="{2E781744-F584-4582-AF87-6D1FAB627412}"/>
          </ac:spMkLst>
        </pc:spChg>
      </pc:sldChg>
      <pc:sldChg chg="delSp add del mod setBg">
        <pc:chgData name="Jan Schlender" userId="019df786-ba6b-4004-8555-7444d61e4022" providerId="ADAL" clId="{DAB72952-1F41-4722-B331-8483BA23977D}" dt="2021-12-16T15:47:17.142" v="340" actId="478"/>
        <pc:sldMkLst>
          <pc:docMk/>
          <pc:sldMk cId="1592200616" sldId="321"/>
        </pc:sldMkLst>
        <pc:spChg chg="del">
          <ac:chgData name="Jan Schlender" userId="019df786-ba6b-4004-8555-7444d61e4022" providerId="ADAL" clId="{DAB72952-1F41-4722-B331-8483BA23977D}" dt="2021-12-16T15:47:17.142" v="340" actId="478"/>
          <ac:spMkLst>
            <pc:docMk/>
            <pc:sldMk cId="1592200616" sldId="321"/>
            <ac:spMk id="6" creationId="{9BB7FD46-C904-4985-AF03-A783615E261B}"/>
          </ac:spMkLst>
        </pc:spChg>
      </pc:sldChg>
      <pc:sldChg chg="delSp add del mod">
        <pc:chgData name="Jan Schlender" userId="019df786-ba6b-4004-8555-7444d61e4022" providerId="ADAL" clId="{DAB72952-1F41-4722-B331-8483BA23977D}" dt="2021-12-16T15:47:43.861" v="346" actId="478"/>
        <pc:sldMkLst>
          <pc:docMk/>
          <pc:sldMk cId="775748346" sldId="322"/>
        </pc:sldMkLst>
        <pc:spChg chg="del">
          <ac:chgData name="Jan Schlender" userId="019df786-ba6b-4004-8555-7444d61e4022" providerId="ADAL" clId="{DAB72952-1F41-4722-B331-8483BA23977D}" dt="2021-12-16T15:47:43.861" v="346" actId="478"/>
          <ac:spMkLst>
            <pc:docMk/>
            <pc:sldMk cId="775748346" sldId="322"/>
            <ac:spMk id="2" creationId="{9D14B471-1822-4042-A5EA-A82400671617}"/>
          </ac:spMkLst>
        </pc:spChg>
      </pc:sldChg>
      <pc:sldChg chg="addSp delSp modSp add mod modClrScheme chgLayout">
        <pc:chgData name="Jan Schlender" userId="019df786-ba6b-4004-8555-7444d61e4022" providerId="ADAL" clId="{DAB72952-1F41-4722-B331-8483BA23977D}" dt="2021-12-16T15:25:37.250" v="288" actId="478"/>
        <pc:sldMkLst>
          <pc:docMk/>
          <pc:sldMk cId="2514643395" sldId="339"/>
        </pc:sldMkLst>
        <pc:spChg chg="del mod ord">
          <ac:chgData name="Jan Schlender" userId="019df786-ba6b-4004-8555-7444d61e4022" providerId="ADAL" clId="{DAB72952-1F41-4722-B331-8483BA23977D}" dt="2021-12-16T15:25:37.250" v="288" actId="478"/>
          <ac:spMkLst>
            <pc:docMk/>
            <pc:sldMk cId="2514643395" sldId="339"/>
            <ac:spMk id="3" creationId="{00000000-0000-0000-0000-000000000000}"/>
          </ac:spMkLst>
        </pc:spChg>
        <pc:spChg chg="mod ord">
          <ac:chgData name="Jan Schlender" userId="019df786-ba6b-4004-8555-7444d61e4022" providerId="ADAL" clId="{DAB72952-1F41-4722-B331-8483BA23977D}" dt="2021-12-16T15:25:14.243" v="282" actId="700"/>
          <ac:spMkLst>
            <pc:docMk/>
            <pc:sldMk cId="2514643395" sldId="339"/>
            <ac:spMk id="4" creationId="{00000000-0000-0000-0000-000000000000}"/>
          </ac:spMkLst>
        </pc:spChg>
        <pc:spChg chg="mod ord">
          <ac:chgData name="Jan Schlender" userId="019df786-ba6b-4004-8555-7444d61e4022" providerId="ADAL" clId="{DAB72952-1F41-4722-B331-8483BA23977D}" dt="2021-12-16T15:25:14.243" v="282" actId="700"/>
          <ac:spMkLst>
            <pc:docMk/>
            <pc:sldMk cId="2514643395" sldId="339"/>
            <ac:spMk id="6" creationId="{00000000-0000-0000-0000-000000000000}"/>
          </ac:spMkLst>
        </pc:spChg>
        <pc:spChg chg="del mod ord">
          <ac:chgData name="Jan Schlender" userId="019df786-ba6b-4004-8555-7444d61e4022" providerId="ADAL" clId="{DAB72952-1F41-4722-B331-8483BA23977D}" dt="2021-12-16T15:25:23.430" v="283" actId="478"/>
          <ac:spMkLst>
            <pc:docMk/>
            <pc:sldMk cId="2514643395" sldId="339"/>
            <ac:spMk id="7" creationId="{00000000-0000-0000-0000-000000000000}"/>
          </ac:spMkLst>
        </pc:spChg>
        <pc:spChg chg="add del mod">
          <ac:chgData name="Jan Schlender" userId="019df786-ba6b-4004-8555-7444d61e4022" providerId="ADAL" clId="{DAB72952-1F41-4722-B331-8483BA23977D}" dt="2021-12-16T15:25:25.635" v="284" actId="478"/>
          <ac:spMkLst>
            <pc:docMk/>
            <pc:sldMk cId="2514643395" sldId="339"/>
            <ac:spMk id="8" creationId="{A2E6519C-0DB0-469B-A4F3-865464909985}"/>
          </ac:spMkLst>
        </pc:spChg>
      </pc:sldChg>
      <pc:sldChg chg="addSp delSp modSp add mod modClrScheme chgLayout">
        <pc:chgData name="Jan Schlender" userId="019df786-ba6b-4004-8555-7444d61e4022" providerId="ADAL" clId="{DAB72952-1F41-4722-B331-8483BA23977D}" dt="2021-12-16T15:25:54.595" v="293" actId="1076"/>
        <pc:sldMkLst>
          <pc:docMk/>
          <pc:sldMk cId="3217884948" sldId="340"/>
        </pc:sldMkLst>
        <pc:spChg chg="del mod ord">
          <ac:chgData name="Jan Schlender" userId="019df786-ba6b-4004-8555-7444d61e4022" providerId="ADAL" clId="{DAB72952-1F41-4722-B331-8483BA23977D}" dt="2021-12-16T15:25:34.034" v="287" actId="478"/>
          <ac:spMkLst>
            <pc:docMk/>
            <pc:sldMk cId="3217884948" sldId="340"/>
            <ac:spMk id="3" creationId="{00000000-0000-0000-0000-000000000000}"/>
          </ac:spMkLst>
        </pc:spChg>
        <pc:spChg chg="mod ord">
          <ac:chgData name="Jan Schlender" userId="019df786-ba6b-4004-8555-7444d61e4022" providerId="ADAL" clId="{DAB72952-1F41-4722-B331-8483BA23977D}" dt="2021-12-16T15:25:14.243" v="282" actId="700"/>
          <ac:spMkLst>
            <pc:docMk/>
            <pc:sldMk cId="3217884948" sldId="340"/>
            <ac:spMk id="4" creationId="{00000000-0000-0000-0000-000000000000}"/>
          </ac:spMkLst>
        </pc:spChg>
        <pc:spChg chg="mod">
          <ac:chgData name="Jan Schlender" userId="019df786-ba6b-4004-8555-7444d61e4022" providerId="ADAL" clId="{DAB72952-1F41-4722-B331-8483BA23977D}" dt="2021-12-16T15:25:54.595" v="293" actId="1076"/>
          <ac:spMkLst>
            <pc:docMk/>
            <pc:sldMk cId="3217884948" sldId="340"/>
            <ac:spMk id="5" creationId="{92DA36AF-D427-4497-915E-694E894C13B5}"/>
          </ac:spMkLst>
        </pc:spChg>
        <pc:spChg chg="mod ord">
          <ac:chgData name="Jan Schlender" userId="019df786-ba6b-4004-8555-7444d61e4022" providerId="ADAL" clId="{DAB72952-1F41-4722-B331-8483BA23977D}" dt="2021-12-16T15:25:48.453" v="292" actId="1076"/>
          <ac:spMkLst>
            <pc:docMk/>
            <pc:sldMk cId="3217884948" sldId="340"/>
            <ac:spMk id="6" creationId="{00000000-0000-0000-0000-000000000000}"/>
          </ac:spMkLst>
        </pc:spChg>
        <pc:spChg chg="del mod ord">
          <ac:chgData name="Jan Schlender" userId="019df786-ba6b-4004-8555-7444d61e4022" providerId="ADAL" clId="{DAB72952-1F41-4722-B331-8483BA23977D}" dt="2021-12-16T15:25:28.537" v="285" actId="478"/>
          <ac:spMkLst>
            <pc:docMk/>
            <pc:sldMk cId="3217884948" sldId="340"/>
            <ac:spMk id="7" creationId="{00000000-0000-0000-0000-000000000000}"/>
          </ac:spMkLst>
        </pc:spChg>
        <pc:spChg chg="mod">
          <ac:chgData name="Jan Schlender" userId="019df786-ba6b-4004-8555-7444d61e4022" providerId="ADAL" clId="{DAB72952-1F41-4722-B331-8483BA23977D}" dt="2021-12-16T15:25:54.595" v="293" actId="1076"/>
          <ac:spMkLst>
            <pc:docMk/>
            <pc:sldMk cId="3217884948" sldId="340"/>
            <ac:spMk id="10" creationId="{6760BE26-8982-4274-BF3F-48D6785EBFE9}"/>
          </ac:spMkLst>
        </pc:spChg>
        <pc:spChg chg="mod">
          <ac:chgData name="Jan Schlender" userId="019df786-ba6b-4004-8555-7444d61e4022" providerId="ADAL" clId="{DAB72952-1F41-4722-B331-8483BA23977D}" dt="2021-12-16T15:25:54.595" v="293" actId="1076"/>
          <ac:spMkLst>
            <pc:docMk/>
            <pc:sldMk cId="3217884948" sldId="340"/>
            <ac:spMk id="11" creationId="{7C111E74-AF05-421A-95DB-76A1381D5F60}"/>
          </ac:spMkLst>
        </pc:spChg>
        <pc:spChg chg="add del mod">
          <ac:chgData name="Jan Schlender" userId="019df786-ba6b-4004-8555-7444d61e4022" providerId="ADAL" clId="{DAB72952-1F41-4722-B331-8483BA23977D}" dt="2021-12-16T15:25:30.355" v="286" actId="478"/>
          <ac:spMkLst>
            <pc:docMk/>
            <pc:sldMk cId="3217884948" sldId="340"/>
            <ac:spMk id="12" creationId="{574C2AE3-0DC1-4B64-83C1-0279FC8BB8FF}"/>
          </ac:spMkLst>
        </pc:spChg>
        <pc:picChg chg="mod">
          <ac:chgData name="Jan Schlender" userId="019df786-ba6b-4004-8555-7444d61e4022" providerId="ADAL" clId="{DAB72952-1F41-4722-B331-8483BA23977D}" dt="2021-12-16T15:25:54.595" v="293" actId="1076"/>
          <ac:picMkLst>
            <pc:docMk/>
            <pc:sldMk cId="3217884948" sldId="340"/>
            <ac:picMk id="2" creationId="{2E5DF5C9-F219-41B2-96F1-2F54FFA37346}"/>
          </ac:picMkLst>
        </pc:picChg>
      </pc:sldChg>
      <pc:sldChg chg="addSp delSp modSp add del mod modClrScheme chgLayout">
        <pc:chgData name="Jan Schlender" userId="019df786-ba6b-4004-8555-7444d61e4022" providerId="ADAL" clId="{DAB72952-1F41-4722-B331-8483BA23977D}" dt="2021-12-16T15:19:29.183" v="262" actId="478"/>
        <pc:sldMkLst>
          <pc:docMk/>
          <pc:sldMk cId="364737972" sldId="371"/>
        </pc:sldMkLst>
        <pc:spChg chg="del">
          <ac:chgData name="Jan Schlender" userId="019df786-ba6b-4004-8555-7444d61e4022" providerId="ADAL" clId="{DAB72952-1F41-4722-B331-8483BA23977D}" dt="2021-12-16T15:18:46.447" v="252" actId="478"/>
          <ac:spMkLst>
            <pc:docMk/>
            <pc:sldMk cId="364737972" sldId="371"/>
            <ac:spMk id="2" creationId="{00000000-0000-0000-0000-000000000000}"/>
          </ac:spMkLst>
        </pc:spChg>
        <pc:spChg chg="mod ord">
          <ac:chgData name="Jan Schlender" userId="019df786-ba6b-4004-8555-7444d61e4022" providerId="ADAL" clId="{DAB72952-1F41-4722-B331-8483BA23977D}" dt="2021-12-16T15:19:22.382" v="260" actId="700"/>
          <ac:spMkLst>
            <pc:docMk/>
            <pc:sldMk cId="364737972" sldId="371"/>
            <ac:spMk id="3" creationId="{00000000-0000-0000-0000-000000000000}"/>
          </ac:spMkLst>
        </pc:spChg>
        <pc:spChg chg="del mod ord">
          <ac:chgData name="Jan Schlender" userId="019df786-ba6b-4004-8555-7444d61e4022" providerId="ADAL" clId="{DAB72952-1F41-4722-B331-8483BA23977D}" dt="2021-12-16T15:19:29.183" v="262" actId="478"/>
          <ac:spMkLst>
            <pc:docMk/>
            <pc:sldMk cId="364737972" sldId="371"/>
            <ac:spMk id="4" creationId="{00000000-0000-0000-0000-000000000000}"/>
          </ac:spMkLst>
        </pc:spChg>
        <pc:spChg chg="mod ord">
          <ac:chgData name="Jan Schlender" userId="019df786-ba6b-4004-8555-7444d61e4022" providerId="ADAL" clId="{DAB72952-1F41-4722-B331-8483BA23977D}" dt="2021-12-16T15:19:22.382" v="260" actId="700"/>
          <ac:spMkLst>
            <pc:docMk/>
            <pc:sldMk cId="364737972" sldId="371"/>
            <ac:spMk id="5" creationId="{00000000-0000-0000-0000-000000000000}"/>
          </ac:spMkLst>
        </pc:spChg>
        <pc:spChg chg="add del mod">
          <ac:chgData name="Jan Schlender" userId="019df786-ba6b-4004-8555-7444d61e4022" providerId="ADAL" clId="{DAB72952-1F41-4722-B331-8483BA23977D}" dt="2021-12-16T15:18:50.445" v="253" actId="478"/>
          <ac:spMkLst>
            <pc:docMk/>
            <pc:sldMk cId="364737972" sldId="371"/>
            <ac:spMk id="8" creationId="{F5DF7659-A35D-46D1-A299-B42518B56616}"/>
          </ac:spMkLst>
        </pc:spChg>
        <pc:spChg chg="add del mod ord">
          <ac:chgData name="Jan Schlender" userId="019df786-ba6b-4004-8555-7444d61e4022" providerId="ADAL" clId="{DAB72952-1F41-4722-B331-8483BA23977D}" dt="2021-12-16T15:19:25.774" v="261" actId="478"/>
          <ac:spMkLst>
            <pc:docMk/>
            <pc:sldMk cId="364737972" sldId="371"/>
            <ac:spMk id="11" creationId="{360A9625-F85F-4C6C-917F-2AEFB89DDEAC}"/>
          </ac:spMkLst>
        </pc:spChg>
      </pc:sldChg>
      <pc:sldChg chg="ord">
        <pc:chgData name="Jan Schlender" userId="019df786-ba6b-4004-8555-7444d61e4022" providerId="ADAL" clId="{DAB72952-1F41-4722-B331-8483BA23977D}" dt="2021-12-16T15:44:03.391" v="336"/>
        <pc:sldMkLst>
          <pc:docMk/>
          <pc:sldMk cId="1691207879" sldId="452"/>
        </pc:sldMkLst>
      </pc:sldChg>
      <pc:sldChg chg="del">
        <pc:chgData name="Jan Schlender" userId="019df786-ba6b-4004-8555-7444d61e4022" providerId="ADAL" clId="{DAB72952-1F41-4722-B331-8483BA23977D}" dt="2021-12-16T14:27:12.151" v="32" actId="47"/>
        <pc:sldMkLst>
          <pc:docMk/>
          <pc:sldMk cId="3540563772" sldId="453"/>
        </pc:sldMkLst>
      </pc:sldChg>
      <pc:sldChg chg="del">
        <pc:chgData name="Jan Schlender" userId="019df786-ba6b-4004-8555-7444d61e4022" providerId="ADAL" clId="{DAB72952-1F41-4722-B331-8483BA23977D}" dt="2021-12-16T15:22:53.437" v="266" actId="47"/>
        <pc:sldMkLst>
          <pc:docMk/>
          <pc:sldMk cId="3244666996" sldId="457"/>
        </pc:sldMkLst>
      </pc:sldChg>
      <pc:sldChg chg="addSp delSp modSp mod ord">
        <pc:chgData name="Jan Schlender" userId="019df786-ba6b-4004-8555-7444d61e4022" providerId="ADAL" clId="{DAB72952-1F41-4722-B331-8483BA23977D}" dt="2021-12-16T15:44:22.144" v="338"/>
        <pc:sldMkLst>
          <pc:docMk/>
          <pc:sldMk cId="1503309476" sldId="459"/>
        </pc:sldMkLst>
        <pc:spChg chg="del">
          <ac:chgData name="Jan Schlender" userId="019df786-ba6b-4004-8555-7444d61e4022" providerId="ADAL" clId="{DAB72952-1F41-4722-B331-8483BA23977D}" dt="2021-12-16T15:30:31.123" v="328" actId="478"/>
          <ac:spMkLst>
            <pc:docMk/>
            <pc:sldMk cId="1503309476" sldId="459"/>
            <ac:spMk id="4" creationId="{00000000-0000-0000-0000-000000000000}"/>
          </ac:spMkLst>
        </pc:spChg>
        <pc:spChg chg="add del">
          <ac:chgData name="Jan Schlender" userId="019df786-ba6b-4004-8555-7444d61e4022" providerId="ADAL" clId="{DAB72952-1F41-4722-B331-8483BA23977D}" dt="2021-12-16T15:30:37.482" v="332" actId="22"/>
          <ac:spMkLst>
            <pc:docMk/>
            <pc:sldMk cId="1503309476" sldId="459"/>
            <ac:spMk id="32" creationId="{A824010C-6840-4F78-9ADB-3668723E7DC5}"/>
          </ac:spMkLst>
        </pc:spChg>
        <pc:spChg chg="add mod">
          <ac:chgData name="Jan Schlender" userId="019df786-ba6b-4004-8555-7444d61e4022" providerId="ADAL" clId="{DAB72952-1F41-4722-B331-8483BA23977D}" dt="2021-12-16T15:30:42.691" v="334" actId="1076"/>
          <ac:spMkLst>
            <pc:docMk/>
            <pc:sldMk cId="1503309476" sldId="459"/>
            <ac:spMk id="33" creationId="{1F5DE779-8F70-4EDA-9B08-134CC610712D}"/>
          </ac:spMkLst>
        </pc:spChg>
      </pc:sldChg>
      <pc:sldChg chg="addSp delSp modSp mod">
        <pc:chgData name="Jan Schlender" userId="019df786-ba6b-4004-8555-7444d61e4022" providerId="ADAL" clId="{DAB72952-1F41-4722-B331-8483BA23977D}" dt="2021-12-16T15:09:05.683" v="176" actId="478"/>
        <pc:sldMkLst>
          <pc:docMk/>
          <pc:sldMk cId="3631543837" sldId="520"/>
        </pc:sldMkLst>
        <pc:spChg chg="del mod topLvl">
          <ac:chgData name="Jan Schlender" userId="019df786-ba6b-4004-8555-7444d61e4022" providerId="ADAL" clId="{DAB72952-1F41-4722-B331-8483BA23977D}" dt="2021-12-16T15:09:04.307" v="175" actId="478"/>
          <ac:spMkLst>
            <pc:docMk/>
            <pc:sldMk cId="3631543837" sldId="520"/>
            <ac:spMk id="12" creationId="{2E93CDF1-3B21-4A21-8EAD-80FE4F5AD5C0}"/>
          </ac:spMkLst>
        </pc:spChg>
        <pc:spChg chg="del mod topLvl">
          <ac:chgData name="Jan Schlender" userId="019df786-ba6b-4004-8555-7444d61e4022" providerId="ADAL" clId="{DAB72952-1F41-4722-B331-8483BA23977D}" dt="2021-12-16T15:09:05.683" v="176" actId="478"/>
          <ac:spMkLst>
            <pc:docMk/>
            <pc:sldMk cId="3631543837" sldId="520"/>
            <ac:spMk id="14" creationId="{59093D63-D0AA-43E6-B41B-E3D5AAF56FB4}"/>
          </ac:spMkLst>
        </pc:spChg>
        <pc:grpChg chg="add del mod">
          <ac:chgData name="Jan Schlender" userId="019df786-ba6b-4004-8555-7444d61e4022" providerId="ADAL" clId="{DAB72952-1F41-4722-B331-8483BA23977D}" dt="2021-12-16T15:09:00.887" v="173" actId="165"/>
          <ac:grpSpMkLst>
            <pc:docMk/>
            <pc:sldMk cId="3631543837" sldId="520"/>
            <ac:grpSpMk id="9" creationId="{07E0D30D-8D6F-490D-A1C7-6FB7A7A4D016}"/>
          </ac:grpSpMkLst>
        </pc:grpChg>
        <pc:grpChg chg="del mod topLvl">
          <ac:chgData name="Jan Schlender" userId="019df786-ba6b-4004-8555-7444d61e4022" providerId="ADAL" clId="{DAB72952-1F41-4722-B331-8483BA23977D}" dt="2021-12-16T15:09:03.458" v="174" actId="478"/>
          <ac:grpSpMkLst>
            <pc:docMk/>
            <pc:sldMk cId="3631543837" sldId="520"/>
            <ac:grpSpMk id="13" creationId="{F360C942-8D37-4F01-9E7A-70C2D1B976D2}"/>
          </ac:grpSpMkLst>
        </pc:grpChg>
        <pc:picChg chg="del">
          <ac:chgData name="Jan Schlender" userId="019df786-ba6b-4004-8555-7444d61e4022" providerId="ADAL" clId="{DAB72952-1F41-4722-B331-8483BA23977D}" dt="2021-12-16T15:08:53.393" v="171" actId="478"/>
          <ac:picMkLst>
            <pc:docMk/>
            <pc:sldMk cId="3631543837" sldId="520"/>
            <ac:picMk id="10" creationId="{00000000-0000-0000-0000-000000000000}"/>
          </ac:picMkLst>
        </pc:picChg>
        <pc:picChg chg="mod topLvl">
          <ac:chgData name="Jan Schlender" userId="019df786-ba6b-4004-8555-7444d61e4022" providerId="ADAL" clId="{DAB72952-1F41-4722-B331-8483BA23977D}" dt="2021-12-16T15:09:00.887" v="173" actId="165"/>
          <ac:picMkLst>
            <pc:docMk/>
            <pc:sldMk cId="3631543837" sldId="520"/>
            <ac:picMk id="11" creationId="{997835A0-DE45-4AEA-A04A-7AED515D68E6}"/>
          </ac:picMkLst>
        </pc:picChg>
        <pc:picChg chg="mod">
          <ac:chgData name="Jan Schlender" userId="019df786-ba6b-4004-8555-7444d61e4022" providerId="ADAL" clId="{DAB72952-1F41-4722-B331-8483BA23977D}" dt="2021-12-16T15:09:00.887" v="173" actId="165"/>
          <ac:picMkLst>
            <pc:docMk/>
            <pc:sldMk cId="3631543837" sldId="520"/>
            <ac:picMk id="15" creationId="{B6028C94-63CB-4664-B18F-CFF6B4E4204E}"/>
          </ac:picMkLst>
        </pc:picChg>
        <pc:picChg chg="mod">
          <ac:chgData name="Jan Schlender" userId="019df786-ba6b-4004-8555-7444d61e4022" providerId="ADAL" clId="{DAB72952-1F41-4722-B331-8483BA23977D}" dt="2021-12-16T15:09:00.887" v="173" actId="165"/>
          <ac:picMkLst>
            <pc:docMk/>
            <pc:sldMk cId="3631543837" sldId="520"/>
            <ac:picMk id="16" creationId="{4D7B0897-27D6-434D-9A0E-DC8DF731B5DC}"/>
          </ac:picMkLst>
        </pc:picChg>
      </pc:sldChg>
      <pc:sldChg chg="modSp">
        <pc:chgData name="Jan Schlender" userId="019df786-ba6b-4004-8555-7444d61e4022" providerId="ADAL" clId="{DAB72952-1F41-4722-B331-8483BA23977D}" dt="2021-12-16T15:08:49.540" v="170" actId="1038"/>
        <pc:sldMkLst>
          <pc:docMk/>
          <pc:sldMk cId="3069774702" sldId="521"/>
        </pc:sldMkLst>
        <pc:spChg chg="mod">
          <ac:chgData name="Jan Schlender" userId="019df786-ba6b-4004-8555-7444d61e4022" providerId="ADAL" clId="{DAB72952-1F41-4722-B331-8483BA23977D}" dt="2021-12-16T15:08:49.540" v="170" actId="1038"/>
          <ac:spMkLst>
            <pc:docMk/>
            <pc:sldMk cId="3069774702" sldId="521"/>
            <ac:spMk id="8" creationId="{00000000-0000-0000-0000-000000000000}"/>
          </ac:spMkLst>
        </pc:spChg>
        <pc:spChg chg="mod">
          <ac:chgData name="Jan Schlender" userId="019df786-ba6b-4004-8555-7444d61e4022" providerId="ADAL" clId="{DAB72952-1F41-4722-B331-8483BA23977D}" dt="2021-12-16T15:08:49.540" v="170" actId="1038"/>
          <ac:spMkLst>
            <pc:docMk/>
            <pc:sldMk cId="3069774702" sldId="521"/>
            <ac:spMk id="12" creationId="{00000000-0000-0000-0000-000000000000}"/>
          </ac:spMkLst>
        </pc:spChg>
        <pc:grpChg chg="mod">
          <ac:chgData name="Jan Schlender" userId="019df786-ba6b-4004-8555-7444d61e4022" providerId="ADAL" clId="{DAB72952-1F41-4722-B331-8483BA23977D}" dt="2021-12-16T15:08:49.540" v="170" actId="1038"/>
          <ac:grpSpMkLst>
            <pc:docMk/>
            <pc:sldMk cId="3069774702" sldId="521"/>
            <ac:grpSpMk id="9" creationId="{00000000-0000-0000-0000-000000000000}"/>
          </ac:grpSpMkLst>
        </pc:grpChg>
        <pc:grpChg chg="mod">
          <ac:chgData name="Jan Schlender" userId="019df786-ba6b-4004-8555-7444d61e4022" providerId="ADAL" clId="{DAB72952-1F41-4722-B331-8483BA23977D}" dt="2021-12-16T15:08:49.540" v="170" actId="1038"/>
          <ac:grpSpMkLst>
            <pc:docMk/>
            <pc:sldMk cId="3069774702" sldId="521"/>
            <ac:grpSpMk id="13" creationId="{00000000-0000-0000-0000-000000000000}"/>
          </ac:grpSpMkLst>
        </pc:grpChg>
        <pc:picChg chg="mod">
          <ac:chgData name="Jan Schlender" userId="019df786-ba6b-4004-8555-7444d61e4022" providerId="ADAL" clId="{DAB72952-1F41-4722-B331-8483BA23977D}" dt="2021-12-16T15:08:49.540" v="170" actId="1038"/>
          <ac:picMkLst>
            <pc:docMk/>
            <pc:sldMk cId="3069774702" sldId="521"/>
            <ac:picMk id="7" creationId="{00000000-0000-0000-0000-000000000000}"/>
          </ac:picMkLst>
        </pc:picChg>
        <pc:picChg chg="mod">
          <ac:chgData name="Jan Schlender" userId="019df786-ba6b-4004-8555-7444d61e4022" providerId="ADAL" clId="{DAB72952-1F41-4722-B331-8483BA23977D}" dt="2021-12-16T15:08:49.540" v="170" actId="1038"/>
          <ac:picMkLst>
            <pc:docMk/>
            <pc:sldMk cId="3069774702" sldId="521"/>
            <ac:picMk id="10" creationId="{00000000-0000-0000-0000-000000000000}"/>
          </ac:picMkLst>
        </pc:picChg>
        <pc:picChg chg="mod">
          <ac:chgData name="Jan Schlender" userId="019df786-ba6b-4004-8555-7444d61e4022" providerId="ADAL" clId="{DAB72952-1F41-4722-B331-8483BA23977D}" dt="2021-12-16T15:08:49.540" v="170" actId="1038"/>
          <ac:picMkLst>
            <pc:docMk/>
            <pc:sldMk cId="3069774702" sldId="521"/>
            <ac:picMk id="11" creationId="{00000000-0000-0000-0000-000000000000}"/>
          </ac:picMkLst>
        </pc:picChg>
      </pc:sldChg>
      <pc:sldChg chg="modSp mod">
        <pc:chgData name="Jan Schlender" userId="019df786-ba6b-4004-8555-7444d61e4022" providerId="ADAL" clId="{DAB72952-1F41-4722-B331-8483BA23977D}" dt="2021-12-16T15:29:32.821" v="320" actId="121"/>
        <pc:sldMkLst>
          <pc:docMk/>
          <pc:sldMk cId="2563218097" sldId="524"/>
        </pc:sldMkLst>
        <pc:spChg chg="mod">
          <ac:chgData name="Jan Schlender" userId="019df786-ba6b-4004-8555-7444d61e4022" providerId="ADAL" clId="{DAB72952-1F41-4722-B331-8483BA23977D}" dt="2021-12-16T15:29:32.821" v="320" actId="121"/>
          <ac:spMkLst>
            <pc:docMk/>
            <pc:sldMk cId="2563218097" sldId="524"/>
            <ac:spMk id="14" creationId="{00000000-0000-0000-0000-000000000000}"/>
          </ac:spMkLst>
        </pc:spChg>
      </pc:sldChg>
      <pc:sldChg chg="del">
        <pc:chgData name="Jan Schlender" userId="019df786-ba6b-4004-8555-7444d61e4022" providerId="ADAL" clId="{DAB72952-1F41-4722-B331-8483BA23977D}" dt="2021-12-16T15:24:45.965" v="278" actId="47"/>
        <pc:sldMkLst>
          <pc:docMk/>
          <pc:sldMk cId="1164717403" sldId="531"/>
        </pc:sldMkLst>
      </pc:sldChg>
      <pc:sldChg chg="del">
        <pc:chgData name="Jan Schlender" userId="019df786-ba6b-4004-8555-7444d61e4022" providerId="ADAL" clId="{DAB72952-1F41-4722-B331-8483BA23977D}" dt="2021-12-16T15:24:45.965" v="278" actId="47"/>
        <pc:sldMkLst>
          <pc:docMk/>
          <pc:sldMk cId="894859839" sldId="532"/>
        </pc:sldMkLst>
      </pc:sldChg>
      <pc:sldChg chg="del">
        <pc:chgData name="Jan Schlender" userId="019df786-ba6b-4004-8555-7444d61e4022" providerId="ADAL" clId="{DAB72952-1F41-4722-B331-8483BA23977D}" dt="2021-12-16T15:24:45.965" v="278" actId="47"/>
        <pc:sldMkLst>
          <pc:docMk/>
          <pc:sldMk cId="405845297" sldId="533"/>
        </pc:sldMkLst>
      </pc:sldChg>
      <pc:sldChg chg="del">
        <pc:chgData name="Jan Schlender" userId="019df786-ba6b-4004-8555-7444d61e4022" providerId="ADAL" clId="{DAB72952-1F41-4722-B331-8483BA23977D}" dt="2021-12-16T15:24:45.965" v="278" actId="47"/>
        <pc:sldMkLst>
          <pc:docMk/>
          <pc:sldMk cId="3613482980" sldId="534"/>
        </pc:sldMkLst>
      </pc:sldChg>
      <pc:sldChg chg="del">
        <pc:chgData name="Jan Schlender" userId="019df786-ba6b-4004-8555-7444d61e4022" providerId="ADAL" clId="{DAB72952-1F41-4722-B331-8483BA23977D}" dt="2021-12-16T15:24:45.965" v="278" actId="47"/>
        <pc:sldMkLst>
          <pc:docMk/>
          <pc:sldMk cId="3872828366" sldId="535"/>
        </pc:sldMkLst>
      </pc:sldChg>
      <pc:sldChg chg="del">
        <pc:chgData name="Jan Schlender" userId="019df786-ba6b-4004-8555-7444d61e4022" providerId="ADAL" clId="{DAB72952-1F41-4722-B331-8483BA23977D}" dt="2021-12-16T15:24:45.965" v="278" actId="47"/>
        <pc:sldMkLst>
          <pc:docMk/>
          <pc:sldMk cId="2041680954" sldId="536"/>
        </pc:sldMkLst>
      </pc:sldChg>
      <pc:sldChg chg="del">
        <pc:chgData name="Jan Schlender" userId="019df786-ba6b-4004-8555-7444d61e4022" providerId="ADAL" clId="{DAB72952-1F41-4722-B331-8483BA23977D}" dt="2021-12-16T15:24:45.965" v="278" actId="47"/>
        <pc:sldMkLst>
          <pc:docMk/>
          <pc:sldMk cId="1289972177" sldId="537"/>
        </pc:sldMkLst>
      </pc:sldChg>
      <pc:sldChg chg="del">
        <pc:chgData name="Jan Schlender" userId="019df786-ba6b-4004-8555-7444d61e4022" providerId="ADAL" clId="{DAB72952-1F41-4722-B331-8483BA23977D}" dt="2021-12-16T15:24:45.965" v="278" actId="47"/>
        <pc:sldMkLst>
          <pc:docMk/>
          <pc:sldMk cId="2233231844" sldId="538"/>
        </pc:sldMkLst>
      </pc:sldChg>
      <pc:sldChg chg="del">
        <pc:chgData name="Jan Schlender" userId="019df786-ba6b-4004-8555-7444d61e4022" providerId="ADAL" clId="{DAB72952-1F41-4722-B331-8483BA23977D}" dt="2021-12-16T15:19:43.951" v="263" actId="47"/>
        <pc:sldMkLst>
          <pc:docMk/>
          <pc:sldMk cId="3975530509" sldId="683"/>
        </pc:sldMkLst>
      </pc:sldChg>
      <pc:sldChg chg="addSp delSp modSp add del mod modClrScheme chgLayout">
        <pc:chgData name="Jan Schlender" userId="019df786-ba6b-4004-8555-7444d61e4022" providerId="ADAL" clId="{DAB72952-1F41-4722-B331-8483BA23977D}" dt="2021-12-16T15:30:04.923" v="327" actId="1076"/>
        <pc:sldMkLst>
          <pc:docMk/>
          <pc:sldMk cId="2419377684" sldId="698"/>
        </pc:sldMkLst>
        <pc:spChg chg="del">
          <ac:chgData name="Jan Schlender" userId="019df786-ba6b-4004-8555-7444d61e4022" providerId="ADAL" clId="{DAB72952-1F41-4722-B331-8483BA23977D}" dt="2021-12-16T15:18:38.541" v="251" actId="478"/>
          <ac:spMkLst>
            <pc:docMk/>
            <pc:sldMk cId="2419377684" sldId="698"/>
            <ac:spMk id="2" creationId="{A2E2625B-FB47-471B-AB8B-70F0002DFA86}"/>
          </ac:spMkLst>
        </pc:spChg>
        <pc:spChg chg="mod ord">
          <ac:chgData name="Jan Schlender" userId="019df786-ba6b-4004-8555-7444d61e4022" providerId="ADAL" clId="{DAB72952-1F41-4722-B331-8483BA23977D}" dt="2021-12-16T15:19:09.325" v="259" actId="27636"/>
          <ac:spMkLst>
            <pc:docMk/>
            <pc:sldMk cId="2419377684" sldId="698"/>
            <ac:spMk id="3" creationId="{00000000-0000-0000-0000-000000000000}"/>
          </ac:spMkLst>
        </pc:spChg>
        <pc:spChg chg="add del mod ord">
          <ac:chgData name="Jan Schlender" userId="019df786-ba6b-4004-8555-7444d61e4022" providerId="ADAL" clId="{DAB72952-1F41-4722-B331-8483BA23977D}" dt="2021-12-16T15:19:09.245" v="258" actId="700"/>
          <ac:spMkLst>
            <pc:docMk/>
            <pc:sldMk cId="2419377684" sldId="698"/>
            <ac:spMk id="4" creationId="{63E97A9E-1BB0-41CB-9049-3B52B5724941}"/>
          </ac:spMkLst>
        </pc:spChg>
        <pc:spChg chg="mod">
          <ac:chgData name="Jan Schlender" userId="019df786-ba6b-4004-8555-7444d61e4022" providerId="ADAL" clId="{DAB72952-1F41-4722-B331-8483BA23977D}" dt="2021-12-16T15:30:04.923" v="327" actId="1076"/>
          <ac:spMkLst>
            <pc:docMk/>
            <pc:sldMk cId="2419377684" sldId="698"/>
            <ac:spMk id="5" creationId="{F121B77F-91E2-4358-AF17-29A5E013A208}"/>
          </ac:spMkLst>
        </pc:spChg>
        <pc:spChg chg="del">
          <ac:chgData name="Jan Schlender" userId="019df786-ba6b-4004-8555-7444d61e4022" providerId="ADAL" clId="{DAB72952-1F41-4722-B331-8483BA23977D}" dt="2021-12-16T15:18:27.500" v="249" actId="478"/>
          <ac:spMkLst>
            <pc:docMk/>
            <pc:sldMk cId="2419377684" sldId="698"/>
            <ac:spMk id="8" creationId="{D37586A2-8D3F-49F4-A938-E2A33D5E424F}"/>
          </ac:spMkLst>
        </pc:spChg>
        <pc:spChg chg="mod ord">
          <ac:chgData name="Jan Schlender" userId="019df786-ba6b-4004-8555-7444d61e4022" providerId="ADAL" clId="{DAB72952-1F41-4722-B331-8483BA23977D}" dt="2021-12-16T15:19:09.245" v="258" actId="700"/>
          <ac:spMkLst>
            <pc:docMk/>
            <pc:sldMk cId="2419377684" sldId="698"/>
            <ac:spMk id="9" creationId="{ACFDC265-3398-4671-80C0-612BFDA8A749}"/>
          </ac:spMkLst>
        </pc:spChg>
        <pc:spChg chg="add del mod ord">
          <ac:chgData name="Jan Schlender" userId="019df786-ba6b-4004-8555-7444d61e4022" providerId="ADAL" clId="{DAB72952-1F41-4722-B331-8483BA23977D}" dt="2021-12-16T15:19:09.245" v="258" actId="700"/>
          <ac:spMkLst>
            <pc:docMk/>
            <pc:sldMk cId="2419377684" sldId="698"/>
            <ac:spMk id="10" creationId="{3FF5DA52-5537-4FB8-B682-C4C66662E7A3}"/>
          </ac:spMkLst>
        </pc:spChg>
        <pc:spChg chg="add del mod ord">
          <ac:chgData name="Jan Schlender" userId="019df786-ba6b-4004-8555-7444d61e4022" providerId="ADAL" clId="{DAB72952-1F41-4722-B331-8483BA23977D}" dt="2021-12-16T15:19:49.968" v="264" actId="478"/>
          <ac:spMkLst>
            <pc:docMk/>
            <pc:sldMk cId="2419377684" sldId="698"/>
            <ac:spMk id="12" creationId="{1F181A50-D748-4FDF-B767-1900AEB0FCE7}"/>
          </ac:spMkLst>
        </pc:spChg>
        <pc:picChg chg="mod">
          <ac:chgData name="Jan Schlender" userId="019df786-ba6b-4004-8555-7444d61e4022" providerId="ADAL" clId="{DAB72952-1F41-4722-B331-8483BA23977D}" dt="2021-12-16T15:18:33.435" v="250" actId="1076"/>
          <ac:picMkLst>
            <pc:docMk/>
            <pc:sldMk cId="2419377684" sldId="698"/>
            <ac:picMk id="33796" creationId="{00000000-0000-0000-0000-000000000000}"/>
          </ac:picMkLst>
        </pc:picChg>
      </pc:sldChg>
      <pc:sldChg chg="addSp delSp modSp del mod">
        <pc:chgData name="Jan Schlender" userId="019df786-ba6b-4004-8555-7444d61e4022" providerId="ADAL" clId="{DAB72952-1F41-4722-B331-8483BA23977D}" dt="2021-12-16T15:21:51.953" v="265" actId="47"/>
        <pc:sldMkLst>
          <pc:docMk/>
          <pc:sldMk cId="1822801653" sldId="1226"/>
        </pc:sldMkLst>
        <pc:spChg chg="add mod">
          <ac:chgData name="Jan Schlender" userId="019df786-ba6b-4004-8555-7444d61e4022" providerId="ADAL" clId="{DAB72952-1F41-4722-B331-8483BA23977D}" dt="2021-12-16T14:35:57.788" v="88"/>
          <ac:spMkLst>
            <pc:docMk/>
            <pc:sldMk cId="1822801653" sldId="1226"/>
            <ac:spMk id="6" creationId="{B2BE2C56-33A8-4861-BDFF-A0F2C618D9FA}"/>
          </ac:spMkLst>
        </pc:spChg>
        <pc:spChg chg="del">
          <ac:chgData name="Jan Schlender" userId="019df786-ba6b-4004-8555-7444d61e4022" providerId="ADAL" clId="{DAB72952-1F41-4722-B331-8483BA23977D}" dt="2021-12-16T14:36:04.601" v="89" actId="478"/>
          <ac:spMkLst>
            <pc:docMk/>
            <pc:sldMk cId="1822801653" sldId="1226"/>
            <ac:spMk id="122" creationId="{1FFA6891-FD7A-4D49-B5FB-16153488E87F}"/>
          </ac:spMkLst>
        </pc:spChg>
        <pc:picChg chg="mod">
          <ac:chgData name="Jan Schlender" userId="019df786-ba6b-4004-8555-7444d61e4022" providerId="ADAL" clId="{DAB72952-1F41-4722-B331-8483BA23977D}" dt="2021-12-16T14:36:12.217" v="92" actId="14100"/>
          <ac:picMkLst>
            <pc:docMk/>
            <pc:sldMk cId="1822801653" sldId="1226"/>
            <ac:picMk id="121" creationId="{3DEE7F1F-8691-4713-AB75-77A6FE682D9F}"/>
          </ac:picMkLst>
        </pc:picChg>
      </pc:sldChg>
      <pc:sldChg chg="modSp mod">
        <pc:chgData name="Jan Schlender" userId="019df786-ba6b-4004-8555-7444d61e4022" providerId="ADAL" clId="{DAB72952-1F41-4722-B331-8483BA23977D}" dt="2021-12-16T14:23:06.976" v="12" actId="947"/>
        <pc:sldMkLst>
          <pc:docMk/>
          <pc:sldMk cId="2518369832" sldId="1236"/>
        </pc:sldMkLst>
        <pc:spChg chg="mod">
          <ac:chgData name="Jan Schlender" userId="019df786-ba6b-4004-8555-7444d61e4022" providerId="ADAL" clId="{DAB72952-1F41-4722-B331-8483BA23977D}" dt="2021-12-16T14:23:06.976" v="12" actId="947"/>
          <ac:spMkLst>
            <pc:docMk/>
            <pc:sldMk cId="2518369832" sldId="1236"/>
            <ac:spMk id="10" creationId="{00000000-0000-0000-0000-000000000000}"/>
          </ac:spMkLst>
        </pc:spChg>
      </pc:sldChg>
      <pc:sldChg chg="modSp mod">
        <pc:chgData name="Jan Schlender" userId="019df786-ba6b-4004-8555-7444d61e4022" providerId="ADAL" clId="{DAB72952-1F41-4722-B331-8483BA23977D}" dt="2021-12-16T14:24:43.431" v="28" actId="20577"/>
        <pc:sldMkLst>
          <pc:docMk/>
          <pc:sldMk cId="283624427" sldId="1237"/>
        </pc:sldMkLst>
        <pc:spChg chg="mod">
          <ac:chgData name="Jan Schlender" userId="019df786-ba6b-4004-8555-7444d61e4022" providerId="ADAL" clId="{DAB72952-1F41-4722-B331-8483BA23977D}" dt="2021-12-16T14:24:43.431" v="28" actId="20577"/>
          <ac:spMkLst>
            <pc:docMk/>
            <pc:sldMk cId="283624427" sldId="1237"/>
            <ac:spMk id="7" creationId="{00000000-0000-0000-0000-000000000000}"/>
          </ac:spMkLst>
        </pc:spChg>
      </pc:sldChg>
      <pc:sldChg chg="del">
        <pc:chgData name="Jan Schlender" userId="019df786-ba6b-4004-8555-7444d61e4022" providerId="ADAL" clId="{DAB72952-1F41-4722-B331-8483BA23977D}" dt="2021-12-16T15:50:20.826" v="347" actId="47"/>
        <pc:sldMkLst>
          <pc:docMk/>
          <pc:sldMk cId="2311359398" sldId="1266"/>
        </pc:sldMkLst>
      </pc:sldChg>
      <pc:sldChg chg="addSp delSp modSp add mod modAnim">
        <pc:chgData name="Jan Schlender" userId="019df786-ba6b-4004-8555-7444d61e4022" providerId="ADAL" clId="{DAB72952-1F41-4722-B331-8483BA23977D}" dt="2021-12-16T15:09:24.227" v="182" actId="478"/>
        <pc:sldMkLst>
          <pc:docMk/>
          <pc:sldMk cId="1609752518" sldId="1267"/>
        </pc:sldMkLst>
        <pc:spChg chg="mod">
          <ac:chgData name="Jan Schlender" userId="019df786-ba6b-4004-8555-7444d61e4022" providerId="ADAL" clId="{DAB72952-1F41-4722-B331-8483BA23977D}" dt="2021-12-16T15:07:57.493" v="95" actId="1076"/>
          <ac:spMkLst>
            <pc:docMk/>
            <pc:sldMk cId="1609752518" sldId="1267"/>
            <ac:spMk id="2" creationId="{00000000-0000-0000-0000-000000000000}"/>
          </ac:spMkLst>
        </pc:spChg>
        <pc:spChg chg="del mod topLvl">
          <ac:chgData name="Jan Schlender" userId="019df786-ba6b-4004-8555-7444d61e4022" providerId="ADAL" clId="{DAB72952-1F41-4722-B331-8483BA23977D}" dt="2021-12-16T15:08:08.083" v="97" actId="478"/>
          <ac:spMkLst>
            <pc:docMk/>
            <pc:sldMk cId="1609752518" sldId="1267"/>
            <ac:spMk id="8" creationId="{00000000-0000-0000-0000-000000000000}"/>
          </ac:spMkLst>
        </pc:spChg>
        <pc:spChg chg="del mod topLvl">
          <ac:chgData name="Jan Schlender" userId="019df786-ba6b-4004-8555-7444d61e4022" providerId="ADAL" clId="{DAB72952-1F41-4722-B331-8483BA23977D}" dt="2021-12-16T15:08:11.028" v="99" actId="478"/>
          <ac:spMkLst>
            <pc:docMk/>
            <pc:sldMk cId="1609752518" sldId="1267"/>
            <ac:spMk id="12" creationId="{00000000-0000-0000-0000-000000000000}"/>
          </ac:spMkLst>
        </pc:spChg>
        <pc:spChg chg="add mod">
          <ac:chgData name="Jan Schlender" userId="019df786-ba6b-4004-8555-7444d61e4022" providerId="ADAL" clId="{DAB72952-1F41-4722-B331-8483BA23977D}" dt="2021-12-16T15:08:28.758" v="101" actId="1076"/>
          <ac:spMkLst>
            <pc:docMk/>
            <pc:sldMk cId="1609752518" sldId="1267"/>
            <ac:spMk id="14" creationId="{900AAEB1-5B15-4343-B780-8A7B485772E0}"/>
          </ac:spMkLst>
        </pc:spChg>
        <pc:spChg chg="add mod">
          <ac:chgData name="Jan Schlender" userId="019df786-ba6b-4004-8555-7444d61e4022" providerId="ADAL" clId="{DAB72952-1F41-4722-B331-8483BA23977D}" dt="2021-12-16T15:08:28.758" v="101" actId="1076"/>
          <ac:spMkLst>
            <pc:docMk/>
            <pc:sldMk cId="1609752518" sldId="1267"/>
            <ac:spMk id="17" creationId="{776391C3-FABA-40D2-B23B-32A30106DE0C}"/>
          </ac:spMkLst>
        </pc:spChg>
        <pc:spChg chg="add mod">
          <ac:chgData name="Jan Schlender" userId="019df786-ba6b-4004-8555-7444d61e4022" providerId="ADAL" clId="{DAB72952-1F41-4722-B331-8483BA23977D}" dt="2021-12-16T15:08:28.758" v="101" actId="1076"/>
          <ac:spMkLst>
            <pc:docMk/>
            <pc:sldMk cId="1609752518" sldId="1267"/>
            <ac:spMk id="18" creationId="{9769B173-A404-4BB2-8395-5C68F8B8D849}"/>
          </ac:spMkLst>
        </pc:spChg>
        <pc:spChg chg="add mod">
          <ac:chgData name="Jan Schlender" userId="019df786-ba6b-4004-8555-7444d61e4022" providerId="ADAL" clId="{DAB72952-1F41-4722-B331-8483BA23977D}" dt="2021-12-16T15:08:28.758" v="101" actId="1076"/>
          <ac:spMkLst>
            <pc:docMk/>
            <pc:sldMk cId="1609752518" sldId="1267"/>
            <ac:spMk id="19" creationId="{DFCEC148-5AD0-4D6E-9384-30C34D9470C0}"/>
          </ac:spMkLst>
        </pc:spChg>
        <pc:spChg chg="add mod">
          <ac:chgData name="Jan Schlender" userId="019df786-ba6b-4004-8555-7444d61e4022" providerId="ADAL" clId="{DAB72952-1F41-4722-B331-8483BA23977D}" dt="2021-12-16T15:08:28.758" v="101" actId="1076"/>
          <ac:spMkLst>
            <pc:docMk/>
            <pc:sldMk cId="1609752518" sldId="1267"/>
            <ac:spMk id="20" creationId="{4B44C6E8-B464-4016-9D78-300CEFA73F11}"/>
          </ac:spMkLst>
        </pc:spChg>
        <pc:spChg chg="add mod">
          <ac:chgData name="Jan Schlender" userId="019df786-ba6b-4004-8555-7444d61e4022" providerId="ADAL" clId="{DAB72952-1F41-4722-B331-8483BA23977D}" dt="2021-12-16T15:08:28.758" v="101" actId="1076"/>
          <ac:spMkLst>
            <pc:docMk/>
            <pc:sldMk cId="1609752518" sldId="1267"/>
            <ac:spMk id="21" creationId="{41E0544C-5F88-4776-A060-1A5E2A7F1115}"/>
          </ac:spMkLst>
        </pc:spChg>
        <pc:spChg chg="add mod">
          <ac:chgData name="Jan Schlender" userId="019df786-ba6b-4004-8555-7444d61e4022" providerId="ADAL" clId="{DAB72952-1F41-4722-B331-8483BA23977D}" dt="2021-12-16T15:08:28.758" v="101" actId="1076"/>
          <ac:spMkLst>
            <pc:docMk/>
            <pc:sldMk cId="1609752518" sldId="1267"/>
            <ac:spMk id="22" creationId="{8640A096-3287-488E-8929-A4527AFE512C}"/>
          </ac:spMkLst>
        </pc:spChg>
        <pc:spChg chg="add mod">
          <ac:chgData name="Jan Schlender" userId="019df786-ba6b-4004-8555-7444d61e4022" providerId="ADAL" clId="{DAB72952-1F41-4722-B331-8483BA23977D}" dt="2021-12-16T15:08:28.758" v="101" actId="1076"/>
          <ac:spMkLst>
            <pc:docMk/>
            <pc:sldMk cId="1609752518" sldId="1267"/>
            <ac:spMk id="29" creationId="{7CCF62C5-0370-40CD-8AAB-1598761AF132}"/>
          </ac:spMkLst>
        </pc:spChg>
        <pc:spChg chg="add mod">
          <ac:chgData name="Jan Schlender" userId="019df786-ba6b-4004-8555-7444d61e4022" providerId="ADAL" clId="{DAB72952-1F41-4722-B331-8483BA23977D}" dt="2021-12-16T15:08:28.758" v="101" actId="1076"/>
          <ac:spMkLst>
            <pc:docMk/>
            <pc:sldMk cId="1609752518" sldId="1267"/>
            <ac:spMk id="30" creationId="{D562867F-4435-4BB2-B3D6-F3E23C557479}"/>
          </ac:spMkLst>
        </pc:spChg>
        <pc:spChg chg="add mod">
          <ac:chgData name="Jan Schlender" userId="019df786-ba6b-4004-8555-7444d61e4022" providerId="ADAL" clId="{DAB72952-1F41-4722-B331-8483BA23977D}" dt="2021-12-16T15:08:28.758" v="101" actId="1076"/>
          <ac:spMkLst>
            <pc:docMk/>
            <pc:sldMk cId="1609752518" sldId="1267"/>
            <ac:spMk id="31" creationId="{105498EB-A02C-43C8-A9FB-0A4AD54FB4D4}"/>
          </ac:spMkLst>
        </pc:spChg>
        <pc:spChg chg="add mod">
          <ac:chgData name="Jan Schlender" userId="019df786-ba6b-4004-8555-7444d61e4022" providerId="ADAL" clId="{DAB72952-1F41-4722-B331-8483BA23977D}" dt="2021-12-16T15:08:28.758" v="101" actId="1076"/>
          <ac:spMkLst>
            <pc:docMk/>
            <pc:sldMk cId="1609752518" sldId="1267"/>
            <ac:spMk id="32" creationId="{82C71200-1001-458C-8EE6-BD27E5A62864}"/>
          </ac:spMkLst>
        </pc:spChg>
        <pc:spChg chg="add mod">
          <ac:chgData name="Jan Schlender" userId="019df786-ba6b-4004-8555-7444d61e4022" providerId="ADAL" clId="{DAB72952-1F41-4722-B331-8483BA23977D}" dt="2021-12-16T15:08:28.758" v="101" actId="1076"/>
          <ac:spMkLst>
            <pc:docMk/>
            <pc:sldMk cId="1609752518" sldId="1267"/>
            <ac:spMk id="33" creationId="{4895D2D2-DAA4-4829-B978-A783EB561EE0}"/>
          </ac:spMkLst>
        </pc:spChg>
        <pc:spChg chg="add mod">
          <ac:chgData name="Jan Schlender" userId="019df786-ba6b-4004-8555-7444d61e4022" providerId="ADAL" clId="{DAB72952-1F41-4722-B331-8483BA23977D}" dt="2021-12-16T15:08:28.758" v="101" actId="1076"/>
          <ac:spMkLst>
            <pc:docMk/>
            <pc:sldMk cId="1609752518" sldId="1267"/>
            <ac:spMk id="34" creationId="{DF2D3296-5592-48F7-A249-0EE1BEAB2A74}"/>
          </ac:spMkLst>
        </pc:spChg>
        <pc:spChg chg="add mod">
          <ac:chgData name="Jan Schlender" userId="019df786-ba6b-4004-8555-7444d61e4022" providerId="ADAL" clId="{DAB72952-1F41-4722-B331-8483BA23977D}" dt="2021-12-16T15:08:28.758" v="101" actId="1076"/>
          <ac:spMkLst>
            <pc:docMk/>
            <pc:sldMk cId="1609752518" sldId="1267"/>
            <ac:spMk id="35" creationId="{63C627B5-85A9-4BAF-B795-1D097C1D5204}"/>
          </ac:spMkLst>
        </pc:spChg>
        <pc:spChg chg="add mod">
          <ac:chgData name="Jan Schlender" userId="019df786-ba6b-4004-8555-7444d61e4022" providerId="ADAL" clId="{DAB72952-1F41-4722-B331-8483BA23977D}" dt="2021-12-16T15:08:28.758" v="101" actId="1076"/>
          <ac:spMkLst>
            <pc:docMk/>
            <pc:sldMk cId="1609752518" sldId="1267"/>
            <ac:spMk id="36" creationId="{E4E65410-ACC6-479F-825F-DB46926BA0CF}"/>
          </ac:spMkLst>
        </pc:spChg>
        <pc:spChg chg="add mod">
          <ac:chgData name="Jan Schlender" userId="019df786-ba6b-4004-8555-7444d61e4022" providerId="ADAL" clId="{DAB72952-1F41-4722-B331-8483BA23977D}" dt="2021-12-16T15:08:28.758" v="101" actId="1076"/>
          <ac:spMkLst>
            <pc:docMk/>
            <pc:sldMk cId="1609752518" sldId="1267"/>
            <ac:spMk id="37" creationId="{93FA8020-818A-4A9B-A6DC-5F1D02507F97}"/>
          </ac:spMkLst>
        </pc:spChg>
        <pc:spChg chg="del mod topLvl">
          <ac:chgData name="Jan Schlender" userId="019df786-ba6b-4004-8555-7444d61e4022" providerId="ADAL" clId="{DAB72952-1F41-4722-B331-8483BA23977D}" dt="2021-12-16T15:09:21.411" v="180" actId="478"/>
          <ac:spMkLst>
            <pc:docMk/>
            <pc:sldMk cId="1609752518" sldId="1267"/>
            <ac:spMk id="40" creationId="{F1DF27B1-6720-4E4C-858D-A7E86208C298}"/>
          </ac:spMkLst>
        </pc:spChg>
        <pc:spChg chg="del mod topLvl">
          <ac:chgData name="Jan Schlender" userId="019df786-ba6b-4004-8555-7444d61e4022" providerId="ADAL" clId="{DAB72952-1F41-4722-B331-8483BA23977D}" dt="2021-12-16T15:09:24.227" v="182" actId="478"/>
          <ac:spMkLst>
            <pc:docMk/>
            <pc:sldMk cId="1609752518" sldId="1267"/>
            <ac:spMk id="42" creationId="{B9AEEDDB-149C-44C2-9059-2243A01FB6C6}"/>
          </ac:spMkLst>
        </pc:spChg>
        <pc:grpChg chg="del mod topLvl">
          <ac:chgData name="Jan Schlender" userId="019df786-ba6b-4004-8555-7444d61e4022" providerId="ADAL" clId="{DAB72952-1F41-4722-B331-8483BA23977D}" dt="2021-12-16T15:08:08.865" v="98" actId="478"/>
          <ac:grpSpMkLst>
            <pc:docMk/>
            <pc:sldMk cId="1609752518" sldId="1267"/>
            <ac:grpSpMk id="9" creationId="{00000000-0000-0000-0000-000000000000}"/>
          </ac:grpSpMkLst>
        </pc:grpChg>
        <pc:grpChg chg="del">
          <ac:chgData name="Jan Schlender" userId="019df786-ba6b-4004-8555-7444d61e4022" providerId="ADAL" clId="{DAB72952-1F41-4722-B331-8483BA23977D}" dt="2021-12-16T15:08:04.340" v="96" actId="165"/>
          <ac:grpSpMkLst>
            <pc:docMk/>
            <pc:sldMk cId="1609752518" sldId="1267"/>
            <ac:grpSpMk id="13" creationId="{00000000-0000-0000-0000-000000000000}"/>
          </ac:grpSpMkLst>
        </pc:grpChg>
        <pc:grpChg chg="add del mod">
          <ac:chgData name="Jan Schlender" userId="019df786-ba6b-4004-8555-7444d61e4022" providerId="ADAL" clId="{DAB72952-1F41-4722-B331-8483BA23977D}" dt="2021-12-16T15:09:19.029" v="179" actId="165"/>
          <ac:grpSpMkLst>
            <pc:docMk/>
            <pc:sldMk cId="1609752518" sldId="1267"/>
            <ac:grpSpMk id="38" creationId="{C2346E7F-4F4F-45E2-A4FA-3D12371FA205}"/>
          </ac:grpSpMkLst>
        </pc:grpChg>
        <pc:grpChg chg="del mod topLvl">
          <ac:chgData name="Jan Schlender" userId="019df786-ba6b-4004-8555-7444d61e4022" providerId="ADAL" clId="{DAB72952-1F41-4722-B331-8483BA23977D}" dt="2021-12-16T15:09:22.320" v="181" actId="478"/>
          <ac:grpSpMkLst>
            <pc:docMk/>
            <pc:sldMk cId="1609752518" sldId="1267"/>
            <ac:grpSpMk id="41" creationId="{97335087-E4DC-4F4D-8BBD-3952E3346D84}"/>
          </ac:grpSpMkLst>
        </pc:grpChg>
        <pc:picChg chg="del mod topLvl">
          <ac:chgData name="Jan Schlender" userId="019df786-ba6b-4004-8555-7444d61e4022" providerId="ADAL" clId="{DAB72952-1F41-4722-B331-8483BA23977D}" dt="2021-12-16T15:09:12.161" v="177" actId="478"/>
          <ac:picMkLst>
            <pc:docMk/>
            <pc:sldMk cId="1609752518" sldId="1267"/>
            <ac:picMk id="7" creationId="{00000000-0000-0000-0000-000000000000}"/>
          </ac:picMkLst>
        </pc:picChg>
        <pc:picChg chg="mod">
          <ac:chgData name="Jan Schlender" userId="019df786-ba6b-4004-8555-7444d61e4022" providerId="ADAL" clId="{DAB72952-1F41-4722-B331-8483BA23977D}" dt="2021-12-16T15:08:04.340" v="96" actId="165"/>
          <ac:picMkLst>
            <pc:docMk/>
            <pc:sldMk cId="1609752518" sldId="1267"/>
            <ac:picMk id="10" creationId="{00000000-0000-0000-0000-000000000000}"/>
          </ac:picMkLst>
        </pc:picChg>
        <pc:picChg chg="mod">
          <ac:chgData name="Jan Schlender" userId="019df786-ba6b-4004-8555-7444d61e4022" providerId="ADAL" clId="{DAB72952-1F41-4722-B331-8483BA23977D}" dt="2021-12-16T15:08:04.340" v="96" actId="165"/>
          <ac:picMkLst>
            <pc:docMk/>
            <pc:sldMk cId="1609752518" sldId="1267"/>
            <ac:picMk id="11" creationId="{00000000-0000-0000-0000-000000000000}"/>
          </ac:picMkLst>
        </pc:picChg>
        <pc:picChg chg="mod topLvl">
          <ac:chgData name="Jan Schlender" userId="019df786-ba6b-4004-8555-7444d61e4022" providerId="ADAL" clId="{DAB72952-1F41-4722-B331-8483BA23977D}" dt="2021-12-16T15:09:19.029" v="179" actId="165"/>
          <ac:picMkLst>
            <pc:docMk/>
            <pc:sldMk cId="1609752518" sldId="1267"/>
            <ac:picMk id="39" creationId="{42C641F3-0070-4D0F-8E55-35D220DA4EE1}"/>
          </ac:picMkLst>
        </pc:picChg>
        <pc:picChg chg="mod">
          <ac:chgData name="Jan Schlender" userId="019df786-ba6b-4004-8555-7444d61e4022" providerId="ADAL" clId="{DAB72952-1F41-4722-B331-8483BA23977D}" dt="2021-12-16T15:09:19.029" v="179" actId="165"/>
          <ac:picMkLst>
            <pc:docMk/>
            <pc:sldMk cId="1609752518" sldId="1267"/>
            <ac:picMk id="43" creationId="{240B808D-A927-4A35-9014-92B75FEBCC96}"/>
          </ac:picMkLst>
        </pc:picChg>
        <pc:picChg chg="mod">
          <ac:chgData name="Jan Schlender" userId="019df786-ba6b-4004-8555-7444d61e4022" providerId="ADAL" clId="{DAB72952-1F41-4722-B331-8483BA23977D}" dt="2021-12-16T15:09:19.029" v="179" actId="165"/>
          <ac:picMkLst>
            <pc:docMk/>
            <pc:sldMk cId="1609752518" sldId="1267"/>
            <ac:picMk id="44" creationId="{2217E339-FA6B-4B0E-8D92-C506CCCBCD41}"/>
          </ac:picMkLst>
        </pc:picChg>
        <pc:cxnChg chg="add mod">
          <ac:chgData name="Jan Schlender" userId="019df786-ba6b-4004-8555-7444d61e4022" providerId="ADAL" clId="{DAB72952-1F41-4722-B331-8483BA23977D}" dt="2021-12-16T15:08:28.758" v="101" actId="1076"/>
          <ac:cxnSpMkLst>
            <pc:docMk/>
            <pc:sldMk cId="1609752518" sldId="1267"/>
            <ac:cxnSpMk id="15" creationId="{B03B19B0-5451-45AD-93F8-2E78CC5B66CB}"/>
          </ac:cxnSpMkLst>
        </pc:cxnChg>
        <pc:cxnChg chg="add mod">
          <ac:chgData name="Jan Schlender" userId="019df786-ba6b-4004-8555-7444d61e4022" providerId="ADAL" clId="{DAB72952-1F41-4722-B331-8483BA23977D}" dt="2021-12-16T15:08:28.758" v="101" actId="1076"/>
          <ac:cxnSpMkLst>
            <pc:docMk/>
            <pc:sldMk cId="1609752518" sldId="1267"/>
            <ac:cxnSpMk id="16" creationId="{EF728C49-53DF-417E-8308-70AC93DEF74E}"/>
          </ac:cxnSpMkLst>
        </pc:cxnChg>
        <pc:cxnChg chg="add mod">
          <ac:chgData name="Jan Schlender" userId="019df786-ba6b-4004-8555-7444d61e4022" providerId="ADAL" clId="{DAB72952-1F41-4722-B331-8483BA23977D}" dt="2021-12-16T15:08:28.758" v="101" actId="1076"/>
          <ac:cxnSpMkLst>
            <pc:docMk/>
            <pc:sldMk cId="1609752518" sldId="1267"/>
            <ac:cxnSpMk id="23" creationId="{4B732E28-615E-45D4-928F-9C91FE4E43CB}"/>
          </ac:cxnSpMkLst>
        </pc:cxnChg>
        <pc:cxnChg chg="add mod">
          <ac:chgData name="Jan Schlender" userId="019df786-ba6b-4004-8555-7444d61e4022" providerId="ADAL" clId="{DAB72952-1F41-4722-B331-8483BA23977D}" dt="2021-12-16T15:08:28.758" v="101" actId="1076"/>
          <ac:cxnSpMkLst>
            <pc:docMk/>
            <pc:sldMk cId="1609752518" sldId="1267"/>
            <ac:cxnSpMk id="24" creationId="{AACF224E-9CE0-44E8-A8C8-55995E16C16E}"/>
          </ac:cxnSpMkLst>
        </pc:cxnChg>
        <pc:cxnChg chg="add mod">
          <ac:chgData name="Jan Schlender" userId="019df786-ba6b-4004-8555-7444d61e4022" providerId="ADAL" clId="{DAB72952-1F41-4722-B331-8483BA23977D}" dt="2021-12-16T15:08:28.758" v="101" actId="1076"/>
          <ac:cxnSpMkLst>
            <pc:docMk/>
            <pc:sldMk cId="1609752518" sldId="1267"/>
            <ac:cxnSpMk id="25" creationId="{652F84B1-6559-4512-8928-34D0C55AEA89}"/>
          </ac:cxnSpMkLst>
        </pc:cxnChg>
        <pc:cxnChg chg="add mod">
          <ac:chgData name="Jan Schlender" userId="019df786-ba6b-4004-8555-7444d61e4022" providerId="ADAL" clId="{DAB72952-1F41-4722-B331-8483BA23977D}" dt="2021-12-16T15:08:28.758" v="101" actId="1076"/>
          <ac:cxnSpMkLst>
            <pc:docMk/>
            <pc:sldMk cId="1609752518" sldId="1267"/>
            <ac:cxnSpMk id="26" creationId="{DB84EBC4-6B27-4A28-A591-B6776C3D26CF}"/>
          </ac:cxnSpMkLst>
        </pc:cxnChg>
        <pc:cxnChg chg="add mod">
          <ac:chgData name="Jan Schlender" userId="019df786-ba6b-4004-8555-7444d61e4022" providerId="ADAL" clId="{DAB72952-1F41-4722-B331-8483BA23977D}" dt="2021-12-16T15:08:28.758" v="101" actId="1076"/>
          <ac:cxnSpMkLst>
            <pc:docMk/>
            <pc:sldMk cId="1609752518" sldId="1267"/>
            <ac:cxnSpMk id="27" creationId="{AC6F70C8-391D-41F0-B836-0A3379866F86}"/>
          </ac:cxnSpMkLst>
        </pc:cxnChg>
        <pc:cxnChg chg="add mod">
          <ac:chgData name="Jan Schlender" userId="019df786-ba6b-4004-8555-7444d61e4022" providerId="ADAL" clId="{DAB72952-1F41-4722-B331-8483BA23977D}" dt="2021-12-16T15:08:28.758" v="101" actId="1076"/>
          <ac:cxnSpMkLst>
            <pc:docMk/>
            <pc:sldMk cId="1609752518" sldId="1267"/>
            <ac:cxnSpMk id="28" creationId="{A3E492A9-E1B5-4CA1-91D5-B61679913911}"/>
          </ac:cxnSpMkLst>
        </pc:cxnChg>
      </pc:sldChg>
      <pc:sldChg chg="addSp delSp modSp add mod delAnim modAnim">
        <pc:chgData name="Jan Schlender" userId="019df786-ba6b-4004-8555-7444d61e4022" providerId="ADAL" clId="{DAB72952-1F41-4722-B331-8483BA23977D}" dt="2021-12-16T15:17:27.773" v="240" actId="207"/>
        <pc:sldMkLst>
          <pc:docMk/>
          <pc:sldMk cId="2725432953" sldId="1268"/>
        </pc:sldMkLst>
        <pc:spChg chg="del">
          <ac:chgData name="Jan Schlender" userId="019df786-ba6b-4004-8555-7444d61e4022" providerId="ADAL" clId="{DAB72952-1F41-4722-B331-8483BA23977D}" dt="2021-12-16T15:12:25.904" v="184" actId="478"/>
          <ac:spMkLst>
            <pc:docMk/>
            <pc:sldMk cId="2725432953" sldId="1268"/>
            <ac:spMk id="14" creationId="{900AAEB1-5B15-4343-B780-8A7B485772E0}"/>
          </ac:spMkLst>
        </pc:spChg>
        <pc:spChg chg="del">
          <ac:chgData name="Jan Schlender" userId="019df786-ba6b-4004-8555-7444d61e4022" providerId="ADAL" clId="{DAB72952-1F41-4722-B331-8483BA23977D}" dt="2021-12-16T15:12:25.904" v="184" actId="478"/>
          <ac:spMkLst>
            <pc:docMk/>
            <pc:sldMk cId="2725432953" sldId="1268"/>
            <ac:spMk id="17" creationId="{776391C3-FABA-40D2-B23B-32A30106DE0C}"/>
          </ac:spMkLst>
        </pc:spChg>
        <pc:spChg chg="del">
          <ac:chgData name="Jan Schlender" userId="019df786-ba6b-4004-8555-7444d61e4022" providerId="ADAL" clId="{DAB72952-1F41-4722-B331-8483BA23977D}" dt="2021-12-16T15:12:25.904" v="184" actId="478"/>
          <ac:spMkLst>
            <pc:docMk/>
            <pc:sldMk cId="2725432953" sldId="1268"/>
            <ac:spMk id="18" creationId="{9769B173-A404-4BB2-8395-5C68F8B8D849}"/>
          </ac:spMkLst>
        </pc:spChg>
        <pc:spChg chg="del">
          <ac:chgData name="Jan Schlender" userId="019df786-ba6b-4004-8555-7444d61e4022" providerId="ADAL" clId="{DAB72952-1F41-4722-B331-8483BA23977D}" dt="2021-12-16T15:12:25.904" v="184" actId="478"/>
          <ac:spMkLst>
            <pc:docMk/>
            <pc:sldMk cId="2725432953" sldId="1268"/>
            <ac:spMk id="19" creationId="{DFCEC148-5AD0-4D6E-9384-30C34D9470C0}"/>
          </ac:spMkLst>
        </pc:spChg>
        <pc:spChg chg="del">
          <ac:chgData name="Jan Schlender" userId="019df786-ba6b-4004-8555-7444d61e4022" providerId="ADAL" clId="{DAB72952-1F41-4722-B331-8483BA23977D}" dt="2021-12-16T15:12:25.904" v="184" actId="478"/>
          <ac:spMkLst>
            <pc:docMk/>
            <pc:sldMk cId="2725432953" sldId="1268"/>
            <ac:spMk id="20" creationId="{4B44C6E8-B464-4016-9D78-300CEFA73F11}"/>
          </ac:spMkLst>
        </pc:spChg>
        <pc:spChg chg="del">
          <ac:chgData name="Jan Schlender" userId="019df786-ba6b-4004-8555-7444d61e4022" providerId="ADAL" clId="{DAB72952-1F41-4722-B331-8483BA23977D}" dt="2021-12-16T15:12:25.904" v="184" actId="478"/>
          <ac:spMkLst>
            <pc:docMk/>
            <pc:sldMk cId="2725432953" sldId="1268"/>
            <ac:spMk id="21" creationId="{41E0544C-5F88-4776-A060-1A5E2A7F1115}"/>
          </ac:spMkLst>
        </pc:spChg>
        <pc:spChg chg="del">
          <ac:chgData name="Jan Schlender" userId="019df786-ba6b-4004-8555-7444d61e4022" providerId="ADAL" clId="{DAB72952-1F41-4722-B331-8483BA23977D}" dt="2021-12-16T15:12:25.904" v="184" actId="478"/>
          <ac:spMkLst>
            <pc:docMk/>
            <pc:sldMk cId="2725432953" sldId="1268"/>
            <ac:spMk id="22" creationId="{8640A096-3287-488E-8929-A4527AFE512C}"/>
          </ac:spMkLst>
        </pc:spChg>
        <pc:spChg chg="del">
          <ac:chgData name="Jan Schlender" userId="019df786-ba6b-4004-8555-7444d61e4022" providerId="ADAL" clId="{DAB72952-1F41-4722-B331-8483BA23977D}" dt="2021-12-16T15:12:25.904" v="184" actId="478"/>
          <ac:spMkLst>
            <pc:docMk/>
            <pc:sldMk cId="2725432953" sldId="1268"/>
            <ac:spMk id="29" creationId="{7CCF62C5-0370-40CD-8AAB-1598761AF132}"/>
          </ac:spMkLst>
        </pc:spChg>
        <pc:spChg chg="del">
          <ac:chgData name="Jan Schlender" userId="019df786-ba6b-4004-8555-7444d61e4022" providerId="ADAL" clId="{DAB72952-1F41-4722-B331-8483BA23977D}" dt="2021-12-16T15:12:25.904" v="184" actId="478"/>
          <ac:spMkLst>
            <pc:docMk/>
            <pc:sldMk cId="2725432953" sldId="1268"/>
            <ac:spMk id="30" creationId="{D562867F-4435-4BB2-B3D6-F3E23C557479}"/>
          </ac:spMkLst>
        </pc:spChg>
        <pc:spChg chg="del">
          <ac:chgData name="Jan Schlender" userId="019df786-ba6b-4004-8555-7444d61e4022" providerId="ADAL" clId="{DAB72952-1F41-4722-B331-8483BA23977D}" dt="2021-12-16T15:12:25.904" v="184" actId="478"/>
          <ac:spMkLst>
            <pc:docMk/>
            <pc:sldMk cId="2725432953" sldId="1268"/>
            <ac:spMk id="31" creationId="{105498EB-A02C-43C8-A9FB-0A4AD54FB4D4}"/>
          </ac:spMkLst>
        </pc:spChg>
        <pc:spChg chg="del">
          <ac:chgData name="Jan Schlender" userId="019df786-ba6b-4004-8555-7444d61e4022" providerId="ADAL" clId="{DAB72952-1F41-4722-B331-8483BA23977D}" dt="2021-12-16T15:12:25.904" v="184" actId="478"/>
          <ac:spMkLst>
            <pc:docMk/>
            <pc:sldMk cId="2725432953" sldId="1268"/>
            <ac:spMk id="32" creationId="{82C71200-1001-458C-8EE6-BD27E5A62864}"/>
          </ac:spMkLst>
        </pc:spChg>
        <pc:spChg chg="del">
          <ac:chgData name="Jan Schlender" userId="019df786-ba6b-4004-8555-7444d61e4022" providerId="ADAL" clId="{DAB72952-1F41-4722-B331-8483BA23977D}" dt="2021-12-16T15:12:25.904" v="184" actId="478"/>
          <ac:spMkLst>
            <pc:docMk/>
            <pc:sldMk cId="2725432953" sldId="1268"/>
            <ac:spMk id="33" creationId="{4895D2D2-DAA4-4829-B978-A783EB561EE0}"/>
          </ac:spMkLst>
        </pc:spChg>
        <pc:spChg chg="del">
          <ac:chgData name="Jan Schlender" userId="019df786-ba6b-4004-8555-7444d61e4022" providerId="ADAL" clId="{DAB72952-1F41-4722-B331-8483BA23977D}" dt="2021-12-16T15:12:25.904" v="184" actId="478"/>
          <ac:spMkLst>
            <pc:docMk/>
            <pc:sldMk cId="2725432953" sldId="1268"/>
            <ac:spMk id="34" creationId="{DF2D3296-5592-48F7-A249-0EE1BEAB2A74}"/>
          </ac:spMkLst>
        </pc:spChg>
        <pc:spChg chg="del">
          <ac:chgData name="Jan Schlender" userId="019df786-ba6b-4004-8555-7444d61e4022" providerId="ADAL" clId="{DAB72952-1F41-4722-B331-8483BA23977D}" dt="2021-12-16T15:12:25.904" v="184" actId="478"/>
          <ac:spMkLst>
            <pc:docMk/>
            <pc:sldMk cId="2725432953" sldId="1268"/>
            <ac:spMk id="35" creationId="{63C627B5-85A9-4BAF-B795-1D097C1D5204}"/>
          </ac:spMkLst>
        </pc:spChg>
        <pc:spChg chg="del">
          <ac:chgData name="Jan Schlender" userId="019df786-ba6b-4004-8555-7444d61e4022" providerId="ADAL" clId="{DAB72952-1F41-4722-B331-8483BA23977D}" dt="2021-12-16T15:12:25.904" v="184" actId="478"/>
          <ac:spMkLst>
            <pc:docMk/>
            <pc:sldMk cId="2725432953" sldId="1268"/>
            <ac:spMk id="36" creationId="{E4E65410-ACC6-479F-825F-DB46926BA0CF}"/>
          </ac:spMkLst>
        </pc:spChg>
        <pc:spChg chg="del">
          <ac:chgData name="Jan Schlender" userId="019df786-ba6b-4004-8555-7444d61e4022" providerId="ADAL" clId="{DAB72952-1F41-4722-B331-8483BA23977D}" dt="2021-12-16T15:12:25.904" v="184" actId="478"/>
          <ac:spMkLst>
            <pc:docMk/>
            <pc:sldMk cId="2725432953" sldId="1268"/>
            <ac:spMk id="37" creationId="{93FA8020-818A-4A9B-A6DC-5F1D02507F97}"/>
          </ac:spMkLst>
        </pc:spChg>
        <pc:spChg chg="add del mod">
          <ac:chgData name="Jan Schlender" userId="019df786-ba6b-4004-8555-7444d61e4022" providerId="ADAL" clId="{DAB72952-1F41-4722-B331-8483BA23977D}" dt="2021-12-16T15:16:54.092" v="228" actId="478"/>
          <ac:spMkLst>
            <pc:docMk/>
            <pc:sldMk cId="2725432953" sldId="1268"/>
            <ac:spMk id="38" creationId="{EBA7C2C3-622E-419F-8627-3CFE625ABBCD}"/>
          </ac:spMkLst>
        </pc:spChg>
        <pc:spChg chg="add del mod">
          <ac:chgData name="Jan Schlender" userId="019df786-ba6b-4004-8555-7444d61e4022" providerId="ADAL" clId="{DAB72952-1F41-4722-B331-8483BA23977D}" dt="2021-12-16T15:16:54.092" v="228" actId="478"/>
          <ac:spMkLst>
            <pc:docMk/>
            <pc:sldMk cId="2725432953" sldId="1268"/>
            <ac:spMk id="42" creationId="{20C63C9E-AE41-4189-BAF6-C061C4F5A22B}"/>
          </ac:spMkLst>
        </pc:spChg>
        <pc:spChg chg="add del mod">
          <ac:chgData name="Jan Schlender" userId="019df786-ba6b-4004-8555-7444d61e4022" providerId="ADAL" clId="{DAB72952-1F41-4722-B331-8483BA23977D}" dt="2021-12-16T15:16:54.092" v="228" actId="478"/>
          <ac:spMkLst>
            <pc:docMk/>
            <pc:sldMk cId="2725432953" sldId="1268"/>
            <ac:spMk id="43" creationId="{DE8D1B62-18B8-4165-98CE-7901EC7CFAEB}"/>
          </ac:spMkLst>
        </pc:spChg>
        <pc:spChg chg="add del mod">
          <ac:chgData name="Jan Schlender" userId="019df786-ba6b-4004-8555-7444d61e4022" providerId="ADAL" clId="{DAB72952-1F41-4722-B331-8483BA23977D}" dt="2021-12-16T15:16:54.092" v="228" actId="478"/>
          <ac:spMkLst>
            <pc:docMk/>
            <pc:sldMk cId="2725432953" sldId="1268"/>
            <ac:spMk id="44" creationId="{5D5ACB16-C784-4B08-A202-62995B5AD720}"/>
          </ac:spMkLst>
        </pc:spChg>
        <pc:spChg chg="add del mod">
          <ac:chgData name="Jan Schlender" userId="019df786-ba6b-4004-8555-7444d61e4022" providerId="ADAL" clId="{DAB72952-1F41-4722-B331-8483BA23977D}" dt="2021-12-16T15:16:54.092" v="228" actId="478"/>
          <ac:spMkLst>
            <pc:docMk/>
            <pc:sldMk cId="2725432953" sldId="1268"/>
            <ac:spMk id="45" creationId="{5FE0CA88-0BF3-427B-A32C-A410F174316C}"/>
          </ac:spMkLst>
        </pc:spChg>
        <pc:spChg chg="add del mod">
          <ac:chgData name="Jan Schlender" userId="019df786-ba6b-4004-8555-7444d61e4022" providerId="ADAL" clId="{DAB72952-1F41-4722-B331-8483BA23977D}" dt="2021-12-16T15:16:54.092" v="228" actId="478"/>
          <ac:spMkLst>
            <pc:docMk/>
            <pc:sldMk cId="2725432953" sldId="1268"/>
            <ac:spMk id="46" creationId="{27152890-C0A8-43DD-BB3C-CA7E76DC3EA4}"/>
          </ac:spMkLst>
        </pc:spChg>
        <pc:spChg chg="add del mod">
          <ac:chgData name="Jan Schlender" userId="019df786-ba6b-4004-8555-7444d61e4022" providerId="ADAL" clId="{DAB72952-1F41-4722-B331-8483BA23977D}" dt="2021-12-16T15:16:54.092" v="228" actId="478"/>
          <ac:spMkLst>
            <pc:docMk/>
            <pc:sldMk cId="2725432953" sldId="1268"/>
            <ac:spMk id="47" creationId="{3E2ECB91-420E-43F3-9CBD-72B0DFE9031A}"/>
          </ac:spMkLst>
        </pc:spChg>
        <pc:spChg chg="add del mod">
          <ac:chgData name="Jan Schlender" userId="019df786-ba6b-4004-8555-7444d61e4022" providerId="ADAL" clId="{DAB72952-1F41-4722-B331-8483BA23977D}" dt="2021-12-16T15:16:54.092" v="228" actId="478"/>
          <ac:spMkLst>
            <pc:docMk/>
            <pc:sldMk cId="2725432953" sldId="1268"/>
            <ac:spMk id="54" creationId="{72D97F01-5C6D-4C35-B20F-0A01CA89FFF7}"/>
          </ac:spMkLst>
        </pc:spChg>
        <pc:spChg chg="add del mod">
          <ac:chgData name="Jan Schlender" userId="019df786-ba6b-4004-8555-7444d61e4022" providerId="ADAL" clId="{DAB72952-1F41-4722-B331-8483BA23977D}" dt="2021-12-16T15:16:54.092" v="228" actId="478"/>
          <ac:spMkLst>
            <pc:docMk/>
            <pc:sldMk cId="2725432953" sldId="1268"/>
            <ac:spMk id="55" creationId="{A66F0C8D-6938-4F98-894C-DD77142A13FC}"/>
          </ac:spMkLst>
        </pc:spChg>
        <pc:spChg chg="add del mod">
          <ac:chgData name="Jan Schlender" userId="019df786-ba6b-4004-8555-7444d61e4022" providerId="ADAL" clId="{DAB72952-1F41-4722-B331-8483BA23977D}" dt="2021-12-16T15:16:54.092" v="228" actId="478"/>
          <ac:spMkLst>
            <pc:docMk/>
            <pc:sldMk cId="2725432953" sldId="1268"/>
            <ac:spMk id="56" creationId="{435CE3E3-0BC4-4BE2-8F98-C40F31F723AF}"/>
          </ac:spMkLst>
        </pc:spChg>
        <pc:spChg chg="add del mod">
          <ac:chgData name="Jan Schlender" userId="019df786-ba6b-4004-8555-7444d61e4022" providerId="ADAL" clId="{DAB72952-1F41-4722-B331-8483BA23977D}" dt="2021-12-16T15:16:54.092" v="228" actId="478"/>
          <ac:spMkLst>
            <pc:docMk/>
            <pc:sldMk cId="2725432953" sldId="1268"/>
            <ac:spMk id="57" creationId="{4D0DB53C-89B0-48FE-AE2E-4C0E89E2E2E4}"/>
          </ac:spMkLst>
        </pc:spChg>
        <pc:spChg chg="add del mod">
          <ac:chgData name="Jan Schlender" userId="019df786-ba6b-4004-8555-7444d61e4022" providerId="ADAL" clId="{DAB72952-1F41-4722-B331-8483BA23977D}" dt="2021-12-16T15:16:54.092" v="228" actId="478"/>
          <ac:spMkLst>
            <pc:docMk/>
            <pc:sldMk cId="2725432953" sldId="1268"/>
            <ac:spMk id="58" creationId="{8186B7DF-4355-4D2B-91E9-72E7CE358338}"/>
          </ac:spMkLst>
        </pc:spChg>
        <pc:spChg chg="add del mod">
          <ac:chgData name="Jan Schlender" userId="019df786-ba6b-4004-8555-7444d61e4022" providerId="ADAL" clId="{DAB72952-1F41-4722-B331-8483BA23977D}" dt="2021-12-16T15:16:54.092" v="228" actId="478"/>
          <ac:spMkLst>
            <pc:docMk/>
            <pc:sldMk cId="2725432953" sldId="1268"/>
            <ac:spMk id="59" creationId="{A2D72A73-214C-4F99-ACC4-E9E187BBF355}"/>
          </ac:spMkLst>
        </pc:spChg>
        <pc:spChg chg="add del mod">
          <ac:chgData name="Jan Schlender" userId="019df786-ba6b-4004-8555-7444d61e4022" providerId="ADAL" clId="{DAB72952-1F41-4722-B331-8483BA23977D}" dt="2021-12-16T15:16:54.092" v="228" actId="478"/>
          <ac:spMkLst>
            <pc:docMk/>
            <pc:sldMk cId="2725432953" sldId="1268"/>
            <ac:spMk id="60" creationId="{D35E238F-E3AF-4E2A-9260-3C5D422F3F84}"/>
          </ac:spMkLst>
        </pc:spChg>
        <pc:spChg chg="add del mod">
          <ac:chgData name="Jan Schlender" userId="019df786-ba6b-4004-8555-7444d61e4022" providerId="ADAL" clId="{DAB72952-1F41-4722-B331-8483BA23977D}" dt="2021-12-16T15:16:54.092" v="228" actId="478"/>
          <ac:spMkLst>
            <pc:docMk/>
            <pc:sldMk cId="2725432953" sldId="1268"/>
            <ac:spMk id="61" creationId="{94F1E3A8-6ED4-4A1A-83F5-2435DAC3F66C}"/>
          </ac:spMkLst>
        </pc:spChg>
        <pc:spChg chg="add del mod">
          <ac:chgData name="Jan Schlender" userId="019df786-ba6b-4004-8555-7444d61e4022" providerId="ADAL" clId="{DAB72952-1F41-4722-B331-8483BA23977D}" dt="2021-12-16T15:16:54.092" v="228" actId="478"/>
          <ac:spMkLst>
            <pc:docMk/>
            <pc:sldMk cId="2725432953" sldId="1268"/>
            <ac:spMk id="62" creationId="{85BFADB8-31BE-4F80-AC33-4748B6B04A7E}"/>
          </ac:spMkLst>
        </pc:spChg>
        <pc:spChg chg="add del mod">
          <ac:chgData name="Jan Schlender" userId="019df786-ba6b-4004-8555-7444d61e4022" providerId="ADAL" clId="{DAB72952-1F41-4722-B331-8483BA23977D}" dt="2021-12-16T15:16:54.092" v="228" actId="478"/>
          <ac:spMkLst>
            <pc:docMk/>
            <pc:sldMk cId="2725432953" sldId="1268"/>
            <ac:spMk id="63" creationId="{AD9A4904-6D9E-41FB-BC0A-EF2DE7EA54BC}"/>
          </ac:spMkLst>
        </pc:spChg>
        <pc:spChg chg="add del mod">
          <ac:chgData name="Jan Schlender" userId="019df786-ba6b-4004-8555-7444d61e4022" providerId="ADAL" clId="{DAB72952-1F41-4722-B331-8483BA23977D}" dt="2021-12-16T15:16:54.092" v="228" actId="478"/>
          <ac:spMkLst>
            <pc:docMk/>
            <pc:sldMk cId="2725432953" sldId="1268"/>
            <ac:spMk id="64" creationId="{25BB03E5-FAFF-4EAC-897B-AC61C1472257}"/>
          </ac:spMkLst>
        </pc:spChg>
        <pc:spChg chg="add del mod">
          <ac:chgData name="Jan Schlender" userId="019df786-ba6b-4004-8555-7444d61e4022" providerId="ADAL" clId="{DAB72952-1F41-4722-B331-8483BA23977D}" dt="2021-12-16T15:16:54.092" v="228" actId="478"/>
          <ac:spMkLst>
            <pc:docMk/>
            <pc:sldMk cId="2725432953" sldId="1268"/>
            <ac:spMk id="65" creationId="{1FA2F06B-6C19-4ADA-855E-1CB284A9EB44}"/>
          </ac:spMkLst>
        </pc:spChg>
        <pc:spChg chg="add del mod">
          <ac:chgData name="Jan Schlender" userId="019df786-ba6b-4004-8555-7444d61e4022" providerId="ADAL" clId="{DAB72952-1F41-4722-B331-8483BA23977D}" dt="2021-12-16T15:16:54.092" v="228" actId="478"/>
          <ac:spMkLst>
            <pc:docMk/>
            <pc:sldMk cId="2725432953" sldId="1268"/>
            <ac:spMk id="66" creationId="{55BC09E1-A540-4121-9AFB-58DBEF20480F}"/>
          </ac:spMkLst>
        </pc:spChg>
        <pc:spChg chg="add del mod">
          <ac:chgData name="Jan Schlender" userId="019df786-ba6b-4004-8555-7444d61e4022" providerId="ADAL" clId="{DAB72952-1F41-4722-B331-8483BA23977D}" dt="2021-12-16T15:16:56.936" v="229" actId="478"/>
          <ac:spMkLst>
            <pc:docMk/>
            <pc:sldMk cId="2725432953" sldId="1268"/>
            <ac:spMk id="67" creationId="{785C21A0-16B5-4CB9-AE22-F65ACBFC0D05}"/>
          </ac:spMkLst>
        </pc:spChg>
        <pc:spChg chg="add del mod">
          <ac:chgData name="Jan Schlender" userId="019df786-ba6b-4004-8555-7444d61e4022" providerId="ADAL" clId="{DAB72952-1F41-4722-B331-8483BA23977D}" dt="2021-12-16T15:17:04.761" v="233"/>
          <ac:spMkLst>
            <pc:docMk/>
            <pc:sldMk cId="2725432953" sldId="1268"/>
            <ac:spMk id="69" creationId="{457D6AAA-2C08-45D3-9F8C-79CDCC5B7F6D}"/>
          </ac:spMkLst>
        </pc:spChg>
        <pc:spChg chg="add del mod">
          <ac:chgData name="Jan Schlender" userId="019df786-ba6b-4004-8555-7444d61e4022" providerId="ADAL" clId="{DAB72952-1F41-4722-B331-8483BA23977D}" dt="2021-12-16T15:17:04.761" v="233"/>
          <ac:spMkLst>
            <pc:docMk/>
            <pc:sldMk cId="2725432953" sldId="1268"/>
            <ac:spMk id="70" creationId="{3A337B45-15AC-4EF2-808E-8D0F7B515C56}"/>
          </ac:spMkLst>
        </pc:spChg>
        <pc:spChg chg="add del mod">
          <ac:chgData name="Jan Schlender" userId="019df786-ba6b-4004-8555-7444d61e4022" providerId="ADAL" clId="{DAB72952-1F41-4722-B331-8483BA23977D}" dt="2021-12-16T15:17:04.761" v="233"/>
          <ac:spMkLst>
            <pc:docMk/>
            <pc:sldMk cId="2725432953" sldId="1268"/>
            <ac:spMk id="71" creationId="{2EB91B48-E585-4340-96FE-15CABD921F58}"/>
          </ac:spMkLst>
        </pc:spChg>
        <pc:spChg chg="add del mod">
          <ac:chgData name="Jan Schlender" userId="019df786-ba6b-4004-8555-7444d61e4022" providerId="ADAL" clId="{DAB72952-1F41-4722-B331-8483BA23977D}" dt="2021-12-16T15:17:04.761" v="233"/>
          <ac:spMkLst>
            <pc:docMk/>
            <pc:sldMk cId="2725432953" sldId="1268"/>
            <ac:spMk id="72" creationId="{35D85726-AD4D-4923-B134-FF953794B9AE}"/>
          </ac:spMkLst>
        </pc:spChg>
        <pc:spChg chg="add del mod">
          <ac:chgData name="Jan Schlender" userId="019df786-ba6b-4004-8555-7444d61e4022" providerId="ADAL" clId="{DAB72952-1F41-4722-B331-8483BA23977D}" dt="2021-12-16T15:17:04.761" v="233"/>
          <ac:spMkLst>
            <pc:docMk/>
            <pc:sldMk cId="2725432953" sldId="1268"/>
            <ac:spMk id="73" creationId="{76D8C5C3-81CC-4E00-937F-03B197901F1F}"/>
          </ac:spMkLst>
        </pc:spChg>
        <pc:spChg chg="add del mod">
          <ac:chgData name="Jan Schlender" userId="019df786-ba6b-4004-8555-7444d61e4022" providerId="ADAL" clId="{DAB72952-1F41-4722-B331-8483BA23977D}" dt="2021-12-16T15:17:04.761" v="233"/>
          <ac:spMkLst>
            <pc:docMk/>
            <pc:sldMk cId="2725432953" sldId="1268"/>
            <ac:spMk id="74" creationId="{BD890330-54CB-4BE4-8AA1-E30868F58BCB}"/>
          </ac:spMkLst>
        </pc:spChg>
        <pc:spChg chg="add mod">
          <ac:chgData name="Jan Schlender" userId="019df786-ba6b-4004-8555-7444d61e4022" providerId="ADAL" clId="{DAB72952-1F41-4722-B331-8483BA23977D}" dt="2021-12-16T15:17:27.773" v="240" actId="207"/>
          <ac:spMkLst>
            <pc:docMk/>
            <pc:sldMk cId="2725432953" sldId="1268"/>
            <ac:spMk id="76" creationId="{99BE70BA-A313-40CE-8C6A-F7A847099732}"/>
          </ac:spMkLst>
        </pc:spChg>
        <pc:spChg chg="add mod">
          <ac:chgData name="Jan Schlender" userId="019df786-ba6b-4004-8555-7444d61e4022" providerId="ADAL" clId="{DAB72952-1F41-4722-B331-8483BA23977D}" dt="2021-12-16T15:17:04.778" v="234"/>
          <ac:spMkLst>
            <pc:docMk/>
            <pc:sldMk cId="2725432953" sldId="1268"/>
            <ac:spMk id="77" creationId="{BE838ACB-29D6-43AB-A467-7356928B8E4A}"/>
          </ac:spMkLst>
        </pc:spChg>
        <pc:spChg chg="add mod">
          <ac:chgData name="Jan Schlender" userId="019df786-ba6b-4004-8555-7444d61e4022" providerId="ADAL" clId="{DAB72952-1F41-4722-B331-8483BA23977D}" dt="2021-12-16T15:17:04.778" v="234"/>
          <ac:spMkLst>
            <pc:docMk/>
            <pc:sldMk cId="2725432953" sldId="1268"/>
            <ac:spMk id="78" creationId="{8FD6F0D2-8DE8-4571-B906-CBB3754915A5}"/>
          </ac:spMkLst>
        </pc:spChg>
        <pc:spChg chg="add mod">
          <ac:chgData name="Jan Schlender" userId="019df786-ba6b-4004-8555-7444d61e4022" providerId="ADAL" clId="{DAB72952-1F41-4722-B331-8483BA23977D}" dt="2021-12-16T15:17:27.773" v="240" actId="207"/>
          <ac:spMkLst>
            <pc:docMk/>
            <pc:sldMk cId="2725432953" sldId="1268"/>
            <ac:spMk id="79" creationId="{751CEFEF-A2B3-454E-90E9-B5D03D715F3F}"/>
          </ac:spMkLst>
        </pc:spChg>
        <pc:spChg chg="add mod">
          <ac:chgData name="Jan Schlender" userId="019df786-ba6b-4004-8555-7444d61e4022" providerId="ADAL" clId="{DAB72952-1F41-4722-B331-8483BA23977D}" dt="2021-12-16T15:17:04.778" v="234"/>
          <ac:spMkLst>
            <pc:docMk/>
            <pc:sldMk cId="2725432953" sldId="1268"/>
            <ac:spMk id="80" creationId="{F55CE37E-AFFE-4F19-A74E-B5B39A151B02}"/>
          </ac:spMkLst>
        </pc:spChg>
        <pc:spChg chg="add mod">
          <ac:chgData name="Jan Schlender" userId="019df786-ba6b-4004-8555-7444d61e4022" providerId="ADAL" clId="{DAB72952-1F41-4722-B331-8483BA23977D}" dt="2021-12-16T15:17:04.778" v="234"/>
          <ac:spMkLst>
            <pc:docMk/>
            <pc:sldMk cId="2725432953" sldId="1268"/>
            <ac:spMk id="81" creationId="{D5E470F4-7132-4113-94CD-62E456B33FB4}"/>
          </ac:spMkLst>
        </pc:spChg>
        <pc:picChg chg="del">
          <ac:chgData name="Jan Schlender" userId="019df786-ba6b-4004-8555-7444d61e4022" providerId="ADAL" clId="{DAB72952-1F41-4722-B331-8483BA23977D}" dt="2021-12-16T15:12:46.530" v="186" actId="478"/>
          <ac:picMkLst>
            <pc:docMk/>
            <pc:sldMk cId="2725432953" sldId="1268"/>
            <ac:picMk id="39" creationId="{42C641F3-0070-4D0F-8E55-35D220DA4EE1}"/>
          </ac:picMkLst>
        </pc:picChg>
        <pc:picChg chg="add del mod">
          <ac:chgData name="Jan Schlender" userId="019df786-ba6b-4004-8555-7444d61e4022" providerId="ADAL" clId="{DAB72952-1F41-4722-B331-8483BA23977D}" dt="2021-12-16T15:17:04.761" v="233"/>
          <ac:picMkLst>
            <pc:docMk/>
            <pc:sldMk cId="2725432953" sldId="1268"/>
            <ac:picMk id="68" creationId="{0AA92600-E4A4-43FF-87A4-F510E5D68D5E}"/>
          </ac:picMkLst>
        </pc:picChg>
        <pc:picChg chg="add mod">
          <ac:chgData name="Jan Schlender" userId="019df786-ba6b-4004-8555-7444d61e4022" providerId="ADAL" clId="{DAB72952-1F41-4722-B331-8483BA23977D}" dt="2021-12-16T15:17:04.778" v="234"/>
          <ac:picMkLst>
            <pc:docMk/>
            <pc:sldMk cId="2725432953" sldId="1268"/>
            <ac:picMk id="75" creationId="{39D1B999-E91F-4405-A052-6EC968357DD6}"/>
          </ac:picMkLst>
        </pc:picChg>
        <pc:cxnChg chg="del">
          <ac:chgData name="Jan Schlender" userId="019df786-ba6b-4004-8555-7444d61e4022" providerId="ADAL" clId="{DAB72952-1F41-4722-B331-8483BA23977D}" dt="2021-12-16T15:12:25.904" v="184" actId="478"/>
          <ac:cxnSpMkLst>
            <pc:docMk/>
            <pc:sldMk cId="2725432953" sldId="1268"/>
            <ac:cxnSpMk id="15" creationId="{B03B19B0-5451-45AD-93F8-2E78CC5B66CB}"/>
          </ac:cxnSpMkLst>
        </pc:cxnChg>
        <pc:cxnChg chg="del">
          <ac:chgData name="Jan Schlender" userId="019df786-ba6b-4004-8555-7444d61e4022" providerId="ADAL" clId="{DAB72952-1F41-4722-B331-8483BA23977D}" dt="2021-12-16T15:12:25.904" v="184" actId="478"/>
          <ac:cxnSpMkLst>
            <pc:docMk/>
            <pc:sldMk cId="2725432953" sldId="1268"/>
            <ac:cxnSpMk id="16" creationId="{EF728C49-53DF-417E-8308-70AC93DEF74E}"/>
          </ac:cxnSpMkLst>
        </pc:cxnChg>
        <pc:cxnChg chg="del mod">
          <ac:chgData name="Jan Schlender" userId="019df786-ba6b-4004-8555-7444d61e4022" providerId="ADAL" clId="{DAB72952-1F41-4722-B331-8483BA23977D}" dt="2021-12-16T15:12:25.904" v="184" actId="478"/>
          <ac:cxnSpMkLst>
            <pc:docMk/>
            <pc:sldMk cId="2725432953" sldId="1268"/>
            <ac:cxnSpMk id="23" creationId="{4B732E28-615E-45D4-928F-9C91FE4E43CB}"/>
          </ac:cxnSpMkLst>
        </pc:cxnChg>
        <pc:cxnChg chg="del">
          <ac:chgData name="Jan Schlender" userId="019df786-ba6b-4004-8555-7444d61e4022" providerId="ADAL" clId="{DAB72952-1F41-4722-B331-8483BA23977D}" dt="2021-12-16T15:12:25.904" v="184" actId="478"/>
          <ac:cxnSpMkLst>
            <pc:docMk/>
            <pc:sldMk cId="2725432953" sldId="1268"/>
            <ac:cxnSpMk id="24" creationId="{AACF224E-9CE0-44E8-A8C8-55995E16C16E}"/>
          </ac:cxnSpMkLst>
        </pc:cxnChg>
        <pc:cxnChg chg="del">
          <ac:chgData name="Jan Schlender" userId="019df786-ba6b-4004-8555-7444d61e4022" providerId="ADAL" clId="{DAB72952-1F41-4722-B331-8483BA23977D}" dt="2021-12-16T15:12:25.904" v="184" actId="478"/>
          <ac:cxnSpMkLst>
            <pc:docMk/>
            <pc:sldMk cId="2725432953" sldId="1268"/>
            <ac:cxnSpMk id="25" creationId="{652F84B1-6559-4512-8928-34D0C55AEA89}"/>
          </ac:cxnSpMkLst>
        </pc:cxnChg>
        <pc:cxnChg chg="del">
          <ac:chgData name="Jan Schlender" userId="019df786-ba6b-4004-8555-7444d61e4022" providerId="ADAL" clId="{DAB72952-1F41-4722-B331-8483BA23977D}" dt="2021-12-16T15:12:25.904" v="184" actId="478"/>
          <ac:cxnSpMkLst>
            <pc:docMk/>
            <pc:sldMk cId="2725432953" sldId="1268"/>
            <ac:cxnSpMk id="26" creationId="{DB84EBC4-6B27-4A28-A591-B6776C3D26CF}"/>
          </ac:cxnSpMkLst>
        </pc:cxnChg>
        <pc:cxnChg chg="del">
          <ac:chgData name="Jan Schlender" userId="019df786-ba6b-4004-8555-7444d61e4022" providerId="ADAL" clId="{DAB72952-1F41-4722-B331-8483BA23977D}" dt="2021-12-16T15:12:25.904" v="184" actId="478"/>
          <ac:cxnSpMkLst>
            <pc:docMk/>
            <pc:sldMk cId="2725432953" sldId="1268"/>
            <ac:cxnSpMk id="27" creationId="{AC6F70C8-391D-41F0-B836-0A3379866F86}"/>
          </ac:cxnSpMkLst>
        </pc:cxnChg>
        <pc:cxnChg chg="del">
          <ac:chgData name="Jan Schlender" userId="019df786-ba6b-4004-8555-7444d61e4022" providerId="ADAL" clId="{DAB72952-1F41-4722-B331-8483BA23977D}" dt="2021-12-16T15:12:25.904" v="184" actId="478"/>
          <ac:cxnSpMkLst>
            <pc:docMk/>
            <pc:sldMk cId="2725432953" sldId="1268"/>
            <ac:cxnSpMk id="28" creationId="{A3E492A9-E1B5-4CA1-91D5-B61679913911}"/>
          </ac:cxnSpMkLst>
        </pc:cxnChg>
        <pc:cxnChg chg="add del mod">
          <ac:chgData name="Jan Schlender" userId="019df786-ba6b-4004-8555-7444d61e4022" providerId="ADAL" clId="{DAB72952-1F41-4722-B331-8483BA23977D}" dt="2021-12-16T15:16:54.092" v="228" actId="478"/>
          <ac:cxnSpMkLst>
            <pc:docMk/>
            <pc:sldMk cId="2725432953" sldId="1268"/>
            <ac:cxnSpMk id="40" creationId="{85705E79-5F9A-498A-897E-B7314534116E}"/>
          </ac:cxnSpMkLst>
        </pc:cxnChg>
        <pc:cxnChg chg="add del mod">
          <ac:chgData name="Jan Schlender" userId="019df786-ba6b-4004-8555-7444d61e4022" providerId="ADAL" clId="{DAB72952-1F41-4722-B331-8483BA23977D}" dt="2021-12-16T15:16:54.092" v="228" actId="478"/>
          <ac:cxnSpMkLst>
            <pc:docMk/>
            <pc:sldMk cId="2725432953" sldId="1268"/>
            <ac:cxnSpMk id="41" creationId="{ADB8A9AD-1F33-4E48-8AAE-AB6AB545A3CB}"/>
          </ac:cxnSpMkLst>
        </pc:cxnChg>
        <pc:cxnChg chg="add del mod">
          <ac:chgData name="Jan Schlender" userId="019df786-ba6b-4004-8555-7444d61e4022" providerId="ADAL" clId="{DAB72952-1F41-4722-B331-8483BA23977D}" dt="2021-12-16T15:16:54.092" v="228" actId="478"/>
          <ac:cxnSpMkLst>
            <pc:docMk/>
            <pc:sldMk cId="2725432953" sldId="1268"/>
            <ac:cxnSpMk id="48" creationId="{86EE96AE-C52D-4640-A648-1409A41AF1FB}"/>
          </ac:cxnSpMkLst>
        </pc:cxnChg>
        <pc:cxnChg chg="add del mod">
          <ac:chgData name="Jan Schlender" userId="019df786-ba6b-4004-8555-7444d61e4022" providerId="ADAL" clId="{DAB72952-1F41-4722-B331-8483BA23977D}" dt="2021-12-16T15:16:54.092" v="228" actId="478"/>
          <ac:cxnSpMkLst>
            <pc:docMk/>
            <pc:sldMk cId="2725432953" sldId="1268"/>
            <ac:cxnSpMk id="49" creationId="{2469AC4A-4AB6-446E-9B57-6C0A384E6441}"/>
          </ac:cxnSpMkLst>
        </pc:cxnChg>
        <pc:cxnChg chg="add del mod">
          <ac:chgData name="Jan Schlender" userId="019df786-ba6b-4004-8555-7444d61e4022" providerId="ADAL" clId="{DAB72952-1F41-4722-B331-8483BA23977D}" dt="2021-12-16T15:16:54.092" v="228" actId="478"/>
          <ac:cxnSpMkLst>
            <pc:docMk/>
            <pc:sldMk cId="2725432953" sldId="1268"/>
            <ac:cxnSpMk id="50" creationId="{B053C3FE-6DC3-4D99-B1B3-4DCEB64DEDE8}"/>
          </ac:cxnSpMkLst>
        </pc:cxnChg>
        <pc:cxnChg chg="add del mod">
          <ac:chgData name="Jan Schlender" userId="019df786-ba6b-4004-8555-7444d61e4022" providerId="ADAL" clId="{DAB72952-1F41-4722-B331-8483BA23977D}" dt="2021-12-16T15:16:54.092" v="228" actId="478"/>
          <ac:cxnSpMkLst>
            <pc:docMk/>
            <pc:sldMk cId="2725432953" sldId="1268"/>
            <ac:cxnSpMk id="51" creationId="{0ADFAD49-A67D-4CEA-BA15-75AC09F3413E}"/>
          </ac:cxnSpMkLst>
        </pc:cxnChg>
        <pc:cxnChg chg="add del mod">
          <ac:chgData name="Jan Schlender" userId="019df786-ba6b-4004-8555-7444d61e4022" providerId="ADAL" clId="{DAB72952-1F41-4722-B331-8483BA23977D}" dt="2021-12-16T15:16:54.092" v="228" actId="478"/>
          <ac:cxnSpMkLst>
            <pc:docMk/>
            <pc:sldMk cId="2725432953" sldId="1268"/>
            <ac:cxnSpMk id="52" creationId="{3D42209B-A050-4CAA-8A01-4D53AD46B0C4}"/>
          </ac:cxnSpMkLst>
        </pc:cxnChg>
        <pc:cxnChg chg="add del mod">
          <ac:chgData name="Jan Schlender" userId="019df786-ba6b-4004-8555-7444d61e4022" providerId="ADAL" clId="{DAB72952-1F41-4722-B331-8483BA23977D}" dt="2021-12-16T15:16:54.092" v="228" actId="478"/>
          <ac:cxnSpMkLst>
            <pc:docMk/>
            <pc:sldMk cId="2725432953" sldId="1268"/>
            <ac:cxnSpMk id="53" creationId="{DCCEE414-C798-4ABA-A6A5-AB42EBF0B67F}"/>
          </ac:cxnSpMkLst>
        </pc:cxnChg>
      </pc:sldChg>
      <pc:sldChg chg="addSp delSp modSp new mod">
        <pc:chgData name="Jan Schlender" userId="019df786-ba6b-4004-8555-7444d61e4022" providerId="ADAL" clId="{DAB72952-1F41-4722-B331-8483BA23977D}" dt="2021-12-16T15:23:29.978" v="273" actId="14100"/>
        <pc:sldMkLst>
          <pc:docMk/>
          <pc:sldMk cId="3602251418" sldId="1269"/>
        </pc:sldMkLst>
        <pc:spChg chg="mod">
          <ac:chgData name="Jan Schlender" userId="019df786-ba6b-4004-8555-7444d61e4022" providerId="ADAL" clId="{DAB72952-1F41-4722-B331-8483BA23977D}" dt="2021-12-16T15:23:18.728" v="271"/>
          <ac:spMkLst>
            <pc:docMk/>
            <pc:sldMk cId="3602251418" sldId="1269"/>
            <ac:spMk id="2" creationId="{1FE04173-89BB-43D1-BD49-49E423170AA1}"/>
          </ac:spMkLst>
        </pc:spChg>
        <pc:spChg chg="del mod">
          <ac:chgData name="Jan Schlender" userId="019df786-ba6b-4004-8555-7444d61e4022" providerId="ADAL" clId="{DAB72952-1F41-4722-B331-8483BA23977D}" dt="2021-12-16T15:23:09.717" v="269" actId="478"/>
          <ac:spMkLst>
            <pc:docMk/>
            <pc:sldMk cId="3602251418" sldId="1269"/>
            <ac:spMk id="3" creationId="{0AECD8CB-F155-4EDA-8930-DA2F82277E4D}"/>
          </ac:spMkLst>
        </pc:spChg>
        <pc:spChg chg="add del mod">
          <ac:chgData name="Jan Schlender" userId="019df786-ba6b-4004-8555-7444d61e4022" providerId="ADAL" clId="{DAB72952-1F41-4722-B331-8483BA23977D}" dt="2021-12-16T15:23:12.130" v="270" actId="478"/>
          <ac:spMkLst>
            <pc:docMk/>
            <pc:sldMk cId="3602251418" sldId="1269"/>
            <ac:spMk id="6" creationId="{48AEBD0A-FAD3-4EF8-921A-CE477E000D29}"/>
          </ac:spMkLst>
        </pc:spChg>
        <pc:picChg chg="add mod">
          <ac:chgData name="Jan Schlender" userId="019df786-ba6b-4004-8555-7444d61e4022" providerId="ADAL" clId="{DAB72952-1F41-4722-B331-8483BA23977D}" dt="2021-12-16T15:23:29.978" v="273" actId="14100"/>
          <ac:picMkLst>
            <pc:docMk/>
            <pc:sldMk cId="3602251418" sldId="1269"/>
            <ac:picMk id="7" creationId="{9EC8126E-73BE-4E1B-AE03-662B545BCC80}"/>
          </ac:picMkLst>
        </pc:picChg>
      </pc:sldChg>
      <pc:sldChg chg="addSp delSp modSp add mod modClrScheme chgLayout">
        <pc:chgData name="Jan Schlender" userId="019df786-ba6b-4004-8555-7444d61e4022" providerId="ADAL" clId="{DAB72952-1F41-4722-B331-8483BA23977D}" dt="2021-12-16T15:23:56.177" v="277" actId="478"/>
        <pc:sldMkLst>
          <pc:docMk/>
          <pc:sldMk cId="333545385" sldId="8527"/>
        </pc:sldMkLst>
        <pc:spChg chg="del mod ord">
          <ac:chgData name="Jan Schlender" userId="019df786-ba6b-4004-8555-7444d61e4022" providerId="ADAL" clId="{DAB72952-1F41-4722-B331-8483BA23977D}" dt="2021-12-16T15:23:49.461" v="275" actId="700"/>
          <ac:spMkLst>
            <pc:docMk/>
            <pc:sldMk cId="333545385" sldId="8527"/>
            <ac:spMk id="2" creationId="{BA37207B-DF81-4DC0-907D-FB9C9139ED16}"/>
          </ac:spMkLst>
        </pc:spChg>
        <pc:spChg chg="mod ord">
          <ac:chgData name="Jan Schlender" userId="019df786-ba6b-4004-8555-7444d61e4022" providerId="ADAL" clId="{DAB72952-1F41-4722-B331-8483BA23977D}" dt="2021-12-16T15:23:49.461" v="275" actId="700"/>
          <ac:spMkLst>
            <pc:docMk/>
            <pc:sldMk cId="333545385" sldId="8527"/>
            <ac:spMk id="3" creationId="{C9269D21-7A99-4A8E-B863-C7C1341FA7AF}"/>
          </ac:spMkLst>
        </pc:spChg>
        <pc:spChg chg="del mod ord">
          <ac:chgData name="Jan Schlender" userId="019df786-ba6b-4004-8555-7444d61e4022" providerId="ADAL" clId="{DAB72952-1F41-4722-B331-8483BA23977D}" dt="2021-12-16T15:23:56.177" v="277" actId="478"/>
          <ac:spMkLst>
            <pc:docMk/>
            <pc:sldMk cId="333545385" sldId="8527"/>
            <ac:spMk id="4" creationId="{B1B4248D-F736-440A-9DE4-4BD1BB5C50AD}"/>
          </ac:spMkLst>
        </pc:spChg>
        <pc:spChg chg="mod ord">
          <ac:chgData name="Jan Schlender" userId="019df786-ba6b-4004-8555-7444d61e4022" providerId="ADAL" clId="{DAB72952-1F41-4722-B331-8483BA23977D}" dt="2021-12-16T15:23:49.461" v="275" actId="700"/>
          <ac:spMkLst>
            <pc:docMk/>
            <pc:sldMk cId="333545385" sldId="8527"/>
            <ac:spMk id="5" creationId="{35BD7C97-BAD5-4812-B907-2A3FD7B40C3F}"/>
          </ac:spMkLst>
        </pc:spChg>
        <pc:spChg chg="add del mod ord">
          <ac:chgData name="Jan Schlender" userId="019df786-ba6b-4004-8555-7444d61e4022" providerId="ADAL" clId="{DAB72952-1F41-4722-B331-8483BA23977D}" dt="2021-12-16T15:23:52.097" v="276" actId="478"/>
          <ac:spMkLst>
            <pc:docMk/>
            <pc:sldMk cId="333545385" sldId="8527"/>
            <ac:spMk id="6" creationId="{F51DB8C5-65F2-425D-87CB-C231270BDE61}"/>
          </ac:spMkLst>
        </pc:spChg>
      </pc:sldChg>
      <pc:sldChg chg="add del">
        <pc:chgData name="Jan Schlender" userId="019df786-ba6b-4004-8555-7444d61e4022" providerId="ADAL" clId="{DAB72952-1F41-4722-B331-8483BA23977D}" dt="2021-12-16T15:24:58.039" v="280" actId="47"/>
        <pc:sldMkLst>
          <pc:docMk/>
          <pc:sldMk cId="1419677687" sldId="8528"/>
        </pc:sldMkLst>
      </pc:sldChg>
      <pc:sldChg chg="addSp delSp modSp add mod modClrScheme chgLayout">
        <pc:chgData name="Jan Schlender" userId="019df786-ba6b-4004-8555-7444d61e4022" providerId="ADAL" clId="{DAB72952-1F41-4722-B331-8483BA23977D}" dt="2021-12-16T15:26:10.580" v="297" actId="478"/>
        <pc:sldMkLst>
          <pc:docMk/>
          <pc:sldMk cId="1923893411" sldId="8530"/>
        </pc:sldMkLst>
        <pc:spChg chg="del mod ord">
          <ac:chgData name="Jan Schlender" userId="019df786-ba6b-4004-8555-7444d61e4022" providerId="ADAL" clId="{DAB72952-1F41-4722-B331-8483BA23977D}" dt="2021-12-16T15:26:10.580" v="297" actId="478"/>
          <ac:spMkLst>
            <pc:docMk/>
            <pc:sldMk cId="1923893411" sldId="8530"/>
            <ac:spMk id="3" creationId="{00000000-0000-0000-0000-000000000000}"/>
          </ac:spMkLst>
        </pc:spChg>
        <pc:spChg chg="mod ord">
          <ac:chgData name="Jan Schlender" userId="019df786-ba6b-4004-8555-7444d61e4022" providerId="ADAL" clId="{DAB72952-1F41-4722-B331-8483BA23977D}" dt="2021-12-16T15:25:14.243" v="282" actId="700"/>
          <ac:spMkLst>
            <pc:docMk/>
            <pc:sldMk cId="1923893411" sldId="8530"/>
            <ac:spMk id="4" creationId="{00000000-0000-0000-0000-000000000000}"/>
          </ac:spMkLst>
        </pc:spChg>
        <pc:spChg chg="mod">
          <ac:chgData name="Jan Schlender" userId="019df786-ba6b-4004-8555-7444d61e4022" providerId="ADAL" clId="{DAB72952-1F41-4722-B331-8483BA23977D}" dt="2021-12-16T15:26:07.293" v="296" actId="1076"/>
          <ac:spMkLst>
            <pc:docMk/>
            <pc:sldMk cId="1923893411" sldId="8530"/>
            <ac:spMk id="5" creationId="{92DA36AF-D427-4497-915E-694E894C13B5}"/>
          </ac:spMkLst>
        </pc:spChg>
        <pc:spChg chg="mod ord">
          <ac:chgData name="Jan Schlender" userId="019df786-ba6b-4004-8555-7444d61e4022" providerId="ADAL" clId="{DAB72952-1F41-4722-B331-8483BA23977D}" dt="2021-12-16T15:25:14.243" v="282" actId="700"/>
          <ac:spMkLst>
            <pc:docMk/>
            <pc:sldMk cId="1923893411" sldId="8530"/>
            <ac:spMk id="6" creationId="{00000000-0000-0000-0000-000000000000}"/>
          </ac:spMkLst>
        </pc:spChg>
        <pc:spChg chg="del mod ord">
          <ac:chgData name="Jan Schlender" userId="019df786-ba6b-4004-8555-7444d61e4022" providerId="ADAL" clId="{DAB72952-1F41-4722-B331-8483BA23977D}" dt="2021-12-16T15:25:59.543" v="294" actId="478"/>
          <ac:spMkLst>
            <pc:docMk/>
            <pc:sldMk cId="1923893411" sldId="8530"/>
            <ac:spMk id="7" creationId="{00000000-0000-0000-0000-000000000000}"/>
          </ac:spMkLst>
        </pc:spChg>
        <pc:spChg chg="mod">
          <ac:chgData name="Jan Schlender" userId="019df786-ba6b-4004-8555-7444d61e4022" providerId="ADAL" clId="{DAB72952-1F41-4722-B331-8483BA23977D}" dt="2021-12-16T15:26:07.293" v="296" actId="1076"/>
          <ac:spMkLst>
            <pc:docMk/>
            <pc:sldMk cId="1923893411" sldId="8530"/>
            <ac:spMk id="10" creationId="{6760BE26-8982-4274-BF3F-48D6785EBFE9}"/>
          </ac:spMkLst>
        </pc:spChg>
        <pc:spChg chg="mod">
          <ac:chgData name="Jan Schlender" userId="019df786-ba6b-4004-8555-7444d61e4022" providerId="ADAL" clId="{DAB72952-1F41-4722-B331-8483BA23977D}" dt="2021-12-16T15:26:07.293" v="296" actId="1076"/>
          <ac:spMkLst>
            <pc:docMk/>
            <pc:sldMk cId="1923893411" sldId="8530"/>
            <ac:spMk id="11" creationId="{7C111E74-AF05-421A-95DB-76A1381D5F60}"/>
          </ac:spMkLst>
        </pc:spChg>
        <pc:spChg chg="add del mod">
          <ac:chgData name="Jan Schlender" userId="019df786-ba6b-4004-8555-7444d61e4022" providerId="ADAL" clId="{DAB72952-1F41-4722-B331-8483BA23977D}" dt="2021-12-16T15:26:00.354" v="295" actId="478"/>
          <ac:spMkLst>
            <pc:docMk/>
            <pc:sldMk cId="1923893411" sldId="8530"/>
            <ac:spMk id="12" creationId="{1A04D747-EDAD-43DC-8C2D-F356A38511D8}"/>
          </ac:spMkLst>
        </pc:spChg>
        <pc:picChg chg="mod">
          <ac:chgData name="Jan Schlender" userId="019df786-ba6b-4004-8555-7444d61e4022" providerId="ADAL" clId="{DAB72952-1F41-4722-B331-8483BA23977D}" dt="2021-12-16T15:26:07.293" v="296" actId="1076"/>
          <ac:picMkLst>
            <pc:docMk/>
            <pc:sldMk cId="1923893411" sldId="8530"/>
            <ac:picMk id="2" creationId="{2E5DF5C9-F219-41B2-96F1-2F54FFA37346}"/>
          </ac:picMkLst>
        </pc:picChg>
      </pc:sldChg>
      <pc:sldChg chg="addSp delSp modSp add mod modClrScheme chgLayout">
        <pc:chgData name="Jan Schlender" userId="019df786-ba6b-4004-8555-7444d61e4022" providerId="ADAL" clId="{DAB72952-1F41-4722-B331-8483BA23977D}" dt="2021-12-16T15:26:28.584" v="301" actId="1076"/>
        <pc:sldMkLst>
          <pc:docMk/>
          <pc:sldMk cId="1716808652" sldId="8531"/>
        </pc:sldMkLst>
        <pc:spChg chg="del mod ord">
          <ac:chgData name="Jan Schlender" userId="019df786-ba6b-4004-8555-7444d61e4022" providerId="ADAL" clId="{DAB72952-1F41-4722-B331-8483BA23977D}" dt="2021-12-16T15:26:22.919" v="300" actId="478"/>
          <ac:spMkLst>
            <pc:docMk/>
            <pc:sldMk cId="1716808652" sldId="8531"/>
            <ac:spMk id="3" creationId="{00000000-0000-0000-0000-000000000000}"/>
          </ac:spMkLst>
        </pc:spChg>
        <pc:spChg chg="mod ord">
          <ac:chgData name="Jan Schlender" userId="019df786-ba6b-4004-8555-7444d61e4022" providerId="ADAL" clId="{DAB72952-1F41-4722-B331-8483BA23977D}" dt="2021-12-16T15:25:14.243" v="282" actId="700"/>
          <ac:spMkLst>
            <pc:docMk/>
            <pc:sldMk cId="1716808652" sldId="8531"/>
            <ac:spMk id="4" creationId="{00000000-0000-0000-0000-000000000000}"/>
          </ac:spMkLst>
        </pc:spChg>
        <pc:spChg chg="mod">
          <ac:chgData name="Jan Schlender" userId="019df786-ba6b-4004-8555-7444d61e4022" providerId="ADAL" clId="{DAB72952-1F41-4722-B331-8483BA23977D}" dt="2021-12-16T15:26:28.584" v="301" actId="1076"/>
          <ac:spMkLst>
            <pc:docMk/>
            <pc:sldMk cId="1716808652" sldId="8531"/>
            <ac:spMk id="5" creationId="{92DA36AF-D427-4497-915E-694E894C13B5}"/>
          </ac:spMkLst>
        </pc:spChg>
        <pc:spChg chg="mod ord">
          <ac:chgData name="Jan Schlender" userId="019df786-ba6b-4004-8555-7444d61e4022" providerId="ADAL" clId="{DAB72952-1F41-4722-B331-8483BA23977D}" dt="2021-12-16T15:25:14.243" v="282" actId="700"/>
          <ac:spMkLst>
            <pc:docMk/>
            <pc:sldMk cId="1716808652" sldId="8531"/>
            <ac:spMk id="6" creationId="{00000000-0000-0000-0000-000000000000}"/>
          </ac:spMkLst>
        </pc:spChg>
        <pc:spChg chg="del mod ord">
          <ac:chgData name="Jan Schlender" userId="019df786-ba6b-4004-8555-7444d61e4022" providerId="ADAL" clId="{DAB72952-1F41-4722-B331-8483BA23977D}" dt="2021-12-16T15:26:17.487" v="298" actId="478"/>
          <ac:spMkLst>
            <pc:docMk/>
            <pc:sldMk cId="1716808652" sldId="8531"/>
            <ac:spMk id="7" creationId="{00000000-0000-0000-0000-000000000000}"/>
          </ac:spMkLst>
        </pc:spChg>
        <pc:spChg chg="add del mod">
          <ac:chgData name="Jan Schlender" userId="019df786-ba6b-4004-8555-7444d61e4022" providerId="ADAL" clId="{DAB72952-1F41-4722-B331-8483BA23977D}" dt="2021-12-16T15:26:19.241" v="299" actId="478"/>
          <ac:spMkLst>
            <pc:docMk/>
            <pc:sldMk cId="1716808652" sldId="8531"/>
            <ac:spMk id="8" creationId="{B67CEBEF-4D11-4E40-BCD4-207238680F28}"/>
          </ac:spMkLst>
        </pc:spChg>
        <pc:spChg chg="mod">
          <ac:chgData name="Jan Schlender" userId="019df786-ba6b-4004-8555-7444d61e4022" providerId="ADAL" clId="{DAB72952-1F41-4722-B331-8483BA23977D}" dt="2021-12-16T15:26:28.584" v="301" actId="1076"/>
          <ac:spMkLst>
            <pc:docMk/>
            <pc:sldMk cId="1716808652" sldId="8531"/>
            <ac:spMk id="10" creationId="{6760BE26-8982-4274-BF3F-48D6785EBFE9}"/>
          </ac:spMkLst>
        </pc:spChg>
        <pc:spChg chg="mod">
          <ac:chgData name="Jan Schlender" userId="019df786-ba6b-4004-8555-7444d61e4022" providerId="ADAL" clId="{DAB72952-1F41-4722-B331-8483BA23977D}" dt="2021-12-16T15:26:28.584" v="301" actId="1076"/>
          <ac:spMkLst>
            <pc:docMk/>
            <pc:sldMk cId="1716808652" sldId="8531"/>
            <ac:spMk id="11" creationId="{7C111E74-AF05-421A-95DB-76A1381D5F60}"/>
          </ac:spMkLst>
        </pc:spChg>
        <pc:picChg chg="mod">
          <ac:chgData name="Jan Schlender" userId="019df786-ba6b-4004-8555-7444d61e4022" providerId="ADAL" clId="{DAB72952-1F41-4722-B331-8483BA23977D}" dt="2021-12-16T15:26:28.584" v="301" actId="1076"/>
          <ac:picMkLst>
            <pc:docMk/>
            <pc:sldMk cId="1716808652" sldId="8531"/>
            <ac:picMk id="12" creationId="{3F6D7471-BD27-476D-B499-AFF37BA60BB1}"/>
          </ac:picMkLst>
        </pc:picChg>
      </pc:sldChg>
      <pc:sldChg chg="modSp add mod modClrScheme chgLayout">
        <pc:chgData name="Jan Schlender" userId="019df786-ba6b-4004-8555-7444d61e4022" providerId="ADAL" clId="{DAB72952-1F41-4722-B331-8483BA23977D}" dt="2021-12-16T15:25:14.243" v="282" actId="700"/>
        <pc:sldMkLst>
          <pc:docMk/>
          <pc:sldMk cId="1661362105" sldId="8532"/>
        </pc:sldMkLst>
        <pc:spChg chg="mod ord">
          <ac:chgData name="Jan Schlender" userId="019df786-ba6b-4004-8555-7444d61e4022" providerId="ADAL" clId="{DAB72952-1F41-4722-B331-8483BA23977D}" dt="2021-12-16T15:25:14.243" v="282" actId="700"/>
          <ac:spMkLst>
            <pc:docMk/>
            <pc:sldMk cId="1661362105" sldId="8532"/>
            <ac:spMk id="3" creationId="{00000000-0000-0000-0000-000000000000}"/>
          </ac:spMkLst>
        </pc:spChg>
        <pc:spChg chg="mod ord">
          <ac:chgData name="Jan Schlender" userId="019df786-ba6b-4004-8555-7444d61e4022" providerId="ADAL" clId="{DAB72952-1F41-4722-B331-8483BA23977D}" dt="2021-12-16T15:25:14.243" v="282" actId="700"/>
          <ac:spMkLst>
            <pc:docMk/>
            <pc:sldMk cId="1661362105" sldId="8532"/>
            <ac:spMk id="4" creationId="{00000000-0000-0000-0000-000000000000}"/>
          </ac:spMkLst>
        </pc:spChg>
        <pc:spChg chg="mod ord">
          <ac:chgData name="Jan Schlender" userId="019df786-ba6b-4004-8555-7444d61e4022" providerId="ADAL" clId="{DAB72952-1F41-4722-B331-8483BA23977D}" dt="2021-12-16T15:25:14.243" v="282" actId="700"/>
          <ac:spMkLst>
            <pc:docMk/>
            <pc:sldMk cId="1661362105" sldId="8532"/>
            <ac:spMk id="6" creationId="{00000000-0000-0000-0000-000000000000}"/>
          </ac:spMkLst>
        </pc:spChg>
        <pc:spChg chg="mod ord">
          <ac:chgData name="Jan Schlender" userId="019df786-ba6b-4004-8555-7444d61e4022" providerId="ADAL" clId="{DAB72952-1F41-4722-B331-8483BA23977D}" dt="2021-12-16T15:25:14.243" v="282" actId="700"/>
          <ac:spMkLst>
            <pc:docMk/>
            <pc:sldMk cId="1661362105" sldId="8532"/>
            <ac:spMk id="7" creationId="{00000000-0000-0000-0000-000000000000}"/>
          </ac:spMkLst>
        </pc:spChg>
      </pc:sldChg>
      <pc:sldChg chg="addSp delSp modSp add mod modClrScheme chgLayout">
        <pc:chgData name="Jan Schlender" userId="019df786-ba6b-4004-8555-7444d61e4022" providerId="ADAL" clId="{DAB72952-1F41-4722-B331-8483BA23977D}" dt="2021-12-16T15:26:43.405" v="305" actId="1076"/>
        <pc:sldMkLst>
          <pc:docMk/>
          <pc:sldMk cId="1794589836" sldId="8533"/>
        </pc:sldMkLst>
        <pc:spChg chg="del mod ord">
          <ac:chgData name="Jan Schlender" userId="019df786-ba6b-4004-8555-7444d61e4022" providerId="ADAL" clId="{DAB72952-1F41-4722-B331-8483BA23977D}" dt="2021-12-16T15:26:38.330" v="304" actId="478"/>
          <ac:spMkLst>
            <pc:docMk/>
            <pc:sldMk cId="1794589836" sldId="8533"/>
            <ac:spMk id="3" creationId="{00000000-0000-0000-0000-000000000000}"/>
          </ac:spMkLst>
        </pc:spChg>
        <pc:spChg chg="mod ord">
          <ac:chgData name="Jan Schlender" userId="019df786-ba6b-4004-8555-7444d61e4022" providerId="ADAL" clId="{DAB72952-1F41-4722-B331-8483BA23977D}" dt="2021-12-16T15:25:14.243" v="282" actId="700"/>
          <ac:spMkLst>
            <pc:docMk/>
            <pc:sldMk cId="1794589836" sldId="8533"/>
            <ac:spMk id="4" creationId="{00000000-0000-0000-0000-000000000000}"/>
          </ac:spMkLst>
        </pc:spChg>
        <pc:spChg chg="mod">
          <ac:chgData name="Jan Schlender" userId="019df786-ba6b-4004-8555-7444d61e4022" providerId="ADAL" clId="{DAB72952-1F41-4722-B331-8483BA23977D}" dt="2021-12-16T15:26:43.405" v="305" actId="1076"/>
          <ac:spMkLst>
            <pc:docMk/>
            <pc:sldMk cId="1794589836" sldId="8533"/>
            <ac:spMk id="5" creationId="{92DA36AF-D427-4497-915E-694E894C13B5}"/>
          </ac:spMkLst>
        </pc:spChg>
        <pc:spChg chg="mod ord">
          <ac:chgData name="Jan Schlender" userId="019df786-ba6b-4004-8555-7444d61e4022" providerId="ADAL" clId="{DAB72952-1F41-4722-B331-8483BA23977D}" dt="2021-12-16T15:25:14.243" v="282" actId="700"/>
          <ac:spMkLst>
            <pc:docMk/>
            <pc:sldMk cId="1794589836" sldId="8533"/>
            <ac:spMk id="6" creationId="{00000000-0000-0000-0000-000000000000}"/>
          </ac:spMkLst>
        </pc:spChg>
        <pc:spChg chg="del mod ord">
          <ac:chgData name="Jan Schlender" userId="019df786-ba6b-4004-8555-7444d61e4022" providerId="ADAL" clId="{DAB72952-1F41-4722-B331-8483BA23977D}" dt="2021-12-16T15:26:33.412" v="302" actId="478"/>
          <ac:spMkLst>
            <pc:docMk/>
            <pc:sldMk cId="1794589836" sldId="8533"/>
            <ac:spMk id="7" creationId="{00000000-0000-0000-0000-000000000000}"/>
          </ac:spMkLst>
        </pc:spChg>
        <pc:spChg chg="mod">
          <ac:chgData name="Jan Schlender" userId="019df786-ba6b-4004-8555-7444d61e4022" providerId="ADAL" clId="{DAB72952-1F41-4722-B331-8483BA23977D}" dt="2021-12-16T15:26:43.405" v="305" actId="1076"/>
          <ac:spMkLst>
            <pc:docMk/>
            <pc:sldMk cId="1794589836" sldId="8533"/>
            <ac:spMk id="10" creationId="{6760BE26-8982-4274-BF3F-48D6785EBFE9}"/>
          </ac:spMkLst>
        </pc:spChg>
        <pc:spChg chg="mod">
          <ac:chgData name="Jan Schlender" userId="019df786-ba6b-4004-8555-7444d61e4022" providerId="ADAL" clId="{DAB72952-1F41-4722-B331-8483BA23977D}" dt="2021-12-16T15:26:43.405" v="305" actId="1076"/>
          <ac:spMkLst>
            <pc:docMk/>
            <pc:sldMk cId="1794589836" sldId="8533"/>
            <ac:spMk id="11" creationId="{7C111E74-AF05-421A-95DB-76A1381D5F60}"/>
          </ac:spMkLst>
        </pc:spChg>
        <pc:spChg chg="add del mod">
          <ac:chgData name="Jan Schlender" userId="019df786-ba6b-4004-8555-7444d61e4022" providerId="ADAL" clId="{DAB72952-1F41-4722-B331-8483BA23977D}" dt="2021-12-16T15:26:35.229" v="303" actId="478"/>
          <ac:spMkLst>
            <pc:docMk/>
            <pc:sldMk cId="1794589836" sldId="8533"/>
            <ac:spMk id="12" creationId="{FD591315-FA18-407F-9872-380B73C75936}"/>
          </ac:spMkLst>
        </pc:spChg>
        <pc:picChg chg="mod">
          <ac:chgData name="Jan Schlender" userId="019df786-ba6b-4004-8555-7444d61e4022" providerId="ADAL" clId="{DAB72952-1F41-4722-B331-8483BA23977D}" dt="2021-12-16T15:26:43.405" v="305" actId="1076"/>
          <ac:picMkLst>
            <pc:docMk/>
            <pc:sldMk cId="1794589836" sldId="8533"/>
            <ac:picMk id="2" creationId="{9723CDD3-8809-4FD4-B074-18434E110117}"/>
          </ac:picMkLst>
        </pc:picChg>
      </pc:sldChg>
      <pc:sldChg chg="addSp delSp modSp add mod modClrScheme chgLayout">
        <pc:chgData name="Jan Schlender" userId="019df786-ba6b-4004-8555-7444d61e4022" providerId="ADAL" clId="{DAB72952-1F41-4722-B331-8483BA23977D}" dt="2021-12-16T15:27:00.488" v="309" actId="1076"/>
        <pc:sldMkLst>
          <pc:docMk/>
          <pc:sldMk cId="2637181183" sldId="8534"/>
        </pc:sldMkLst>
        <pc:spChg chg="del mod ord">
          <ac:chgData name="Jan Schlender" userId="019df786-ba6b-4004-8555-7444d61e4022" providerId="ADAL" clId="{DAB72952-1F41-4722-B331-8483BA23977D}" dt="2021-12-16T15:26:55.211" v="308" actId="478"/>
          <ac:spMkLst>
            <pc:docMk/>
            <pc:sldMk cId="2637181183" sldId="8534"/>
            <ac:spMk id="3" creationId="{00000000-0000-0000-0000-000000000000}"/>
          </ac:spMkLst>
        </pc:spChg>
        <pc:spChg chg="mod ord">
          <ac:chgData name="Jan Schlender" userId="019df786-ba6b-4004-8555-7444d61e4022" providerId="ADAL" clId="{DAB72952-1F41-4722-B331-8483BA23977D}" dt="2021-12-16T15:25:14.243" v="282" actId="700"/>
          <ac:spMkLst>
            <pc:docMk/>
            <pc:sldMk cId="2637181183" sldId="8534"/>
            <ac:spMk id="4" creationId="{00000000-0000-0000-0000-000000000000}"/>
          </ac:spMkLst>
        </pc:spChg>
        <pc:spChg chg="mod">
          <ac:chgData name="Jan Schlender" userId="019df786-ba6b-4004-8555-7444d61e4022" providerId="ADAL" clId="{DAB72952-1F41-4722-B331-8483BA23977D}" dt="2021-12-16T15:27:00.488" v="309" actId="1076"/>
          <ac:spMkLst>
            <pc:docMk/>
            <pc:sldMk cId="2637181183" sldId="8534"/>
            <ac:spMk id="5" creationId="{92DA36AF-D427-4497-915E-694E894C13B5}"/>
          </ac:spMkLst>
        </pc:spChg>
        <pc:spChg chg="mod ord">
          <ac:chgData name="Jan Schlender" userId="019df786-ba6b-4004-8555-7444d61e4022" providerId="ADAL" clId="{DAB72952-1F41-4722-B331-8483BA23977D}" dt="2021-12-16T15:25:14.243" v="282" actId="700"/>
          <ac:spMkLst>
            <pc:docMk/>
            <pc:sldMk cId="2637181183" sldId="8534"/>
            <ac:spMk id="6" creationId="{00000000-0000-0000-0000-000000000000}"/>
          </ac:spMkLst>
        </pc:spChg>
        <pc:spChg chg="del mod ord">
          <ac:chgData name="Jan Schlender" userId="019df786-ba6b-4004-8555-7444d61e4022" providerId="ADAL" clId="{DAB72952-1F41-4722-B331-8483BA23977D}" dt="2021-12-16T15:26:51.197" v="306" actId="478"/>
          <ac:spMkLst>
            <pc:docMk/>
            <pc:sldMk cId="2637181183" sldId="8534"/>
            <ac:spMk id="7" creationId="{00000000-0000-0000-0000-000000000000}"/>
          </ac:spMkLst>
        </pc:spChg>
        <pc:spChg chg="add del mod">
          <ac:chgData name="Jan Schlender" userId="019df786-ba6b-4004-8555-7444d61e4022" providerId="ADAL" clId="{DAB72952-1F41-4722-B331-8483BA23977D}" dt="2021-12-16T15:26:52.232" v="307" actId="478"/>
          <ac:spMkLst>
            <pc:docMk/>
            <pc:sldMk cId="2637181183" sldId="8534"/>
            <ac:spMk id="8" creationId="{6E6B2C97-8CCA-4A48-9C40-8B34B0BF0E56}"/>
          </ac:spMkLst>
        </pc:spChg>
        <pc:spChg chg="mod">
          <ac:chgData name="Jan Schlender" userId="019df786-ba6b-4004-8555-7444d61e4022" providerId="ADAL" clId="{DAB72952-1F41-4722-B331-8483BA23977D}" dt="2021-12-16T15:27:00.488" v="309" actId="1076"/>
          <ac:spMkLst>
            <pc:docMk/>
            <pc:sldMk cId="2637181183" sldId="8534"/>
            <ac:spMk id="10" creationId="{6760BE26-8982-4274-BF3F-48D6785EBFE9}"/>
          </ac:spMkLst>
        </pc:spChg>
        <pc:spChg chg="mod">
          <ac:chgData name="Jan Schlender" userId="019df786-ba6b-4004-8555-7444d61e4022" providerId="ADAL" clId="{DAB72952-1F41-4722-B331-8483BA23977D}" dt="2021-12-16T15:27:00.488" v="309" actId="1076"/>
          <ac:spMkLst>
            <pc:docMk/>
            <pc:sldMk cId="2637181183" sldId="8534"/>
            <ac:spMk id="11" creationId="{7C111E74-AF05-421A-95DB-76A1381D5F60}"/>
          </ac:spMkLst>
        </pc:spChg>
        <pc:spChg chg="mod">
          <ac:chgData name="Jan Schlender" userId="019df786-ba6b-4004-8555-7444d61e4022" providerId="ADAL" clId="{DAB72952-1F41-4722-B331-8483BA23977D}" dt="2021-12-16T15:27:00.488" v="309" actId="1076"/>
          <ac:spMkLst>
            <pc:docMk/>
            <pc:sldMk cId="2637181183" sldId="8534"/>
            <ac:spMk id="13" creationId="{7B52A4D4-40E9-4B29-BC5D-C036C63A094B}"/>
          </ac:spMkLst>
        </pc:spChg>
        <pc:spChg chg="mod">
          <ac:chgData name="Jan Schlender" userId="019df786-ba6b-4004-8555-7444d61e4022" providerId="ADAL" clId="{DAB72952-1F41-4722-B331-8483BA23977D}" dt="2021-12-16T15:27:00.488" v="309" actId="1076"/>
          <ac:spMkLst>
            <pc:docMk/>
            <pc:sldMk cId="2637181183" sldId="8534"/>
            <ac:spMk id="14" creationId="{F5119F04-45FF-4512-8F3D-049C59A5C0BF}"/>
          </ac:spMkLst>
        </pc:spChg>
        <pc:spChg chg="mod">
          <ac:chgData name="Jan Schlender" userId="019df786-ba6b-4004-8555-7444d61e4022" providerId="ADAL" clId="{DAB72952-1F41-4722-B331-8483BA23977D}" dt="2021-12-16T15:27:00.488" v="309" actId="1076"/>
          <ac:spMkLst>
            <pc:docMk/>
            <pc:sldMk cId="2637181183" sldId="8534"/>
            <ac:spMk id="15" creationId="{35CBFF6B-F8C8-4D16-9D6B-1CD52AC5E0CD}"/>
          </ac:spMkLst>
        </pc:spChg>
        <pc:picChg chg="mod">
          <ac:chgData name="Jan Schlender" userId="019df786-ba6b-4004-8555-7444d61e4022" providerId="ADAL" clId="{DAB72952-1F41-4722-B331-8483BA23977D}" dt="2021-12-16T15:27:00.488" v="309" actId="1076"/>
          <ac:picMkLst>
            <pc:docMk/>
            <pc:sldMk cId="2637181183" sldId="8534"/>
            <ac:picMk id="12" creationId="{35AEBCE4-E309-4A7F-ABFC-AC86240B5963}"/>
          </ac:picMkLst>
        </pc:picChg>
      </pc:sldChg>
      <pc:sldChg chg="addSp delSp modSp add mod modClrScheme chgLayout">
        <pc:chgData name="Jan Schlender" userId="019df786-ba6b-4004-8555-7444d61e4022" providerId="ADAL" clId="{DAB72952-1F41-4722-B331-8483BA23977D}" dt="2021-12-16T15:27:12.083" v="313" actId="1076"/>
        <pc:sldMkLst>
          <pc:docMk/>
          <pc:sldMk cId="4205174603" sldId="8535"/>
        </pc:sldMkLst>
        <pc:spChg chg="del mod ord">
          <ac:chgData name="Jan Schlender" userId="019df786-ba6b-4004-8555-7444d61e4022" providerId="ADAL" clId="{DAB72952-1F41-4722-B331-8483BA23977D}" dt="2021-12-16T15:27:04.244" v="310" actId="478"/>
          <ac:spMkLst>
            <pc:docMk/>
            <pc:sldMk cId="4205174603" sldId="8535"/>
            <ac:spMk id="3" creationId="{00000000-0000-0000-0000-000000000000}"/>
          </ac:spMkLst>
        </pc:spChg>
        <pc:spChg chg="mod ord">
          <ac:chgData name="Jan Schlender" userId="019df786-ba6b-4004-8555-7444d61e4022" providerId="ADAL" clId="{DAB72952-1F41-4722-B331-8483BA23977D}" dt="2021-12-16T15:25:14.243" v="282" actId="700"/>
          <ac:spMkLst>
            <pc:docMk/>
            <pc:sldMk cId="4205174603" sldId="8535"/>
            <ac:spMk id="4" creationId="{00000000-0000-0000-0000-000000000000}"/>
          </ac:spMkLst>
        </pc:spChg>
        <pc:spChg chg="mod">
          <ac:chgData name="Jan Schlender" userId="019df786-ba6b-4004-8555-7444d61e4022" providerId="ADAL" clId="{DAB72952-1F41-4722-B331-8483BA23977D}" dt="2021-12-16T15:27:12.083" v="313" actId="1076"/>
          <ac:spMkLst>
            <pc:docMk/>
            <pc:sldMk cId="4205174603" sldId="8535"/>
            <ac:spMk id="5" creationId="{92DA36AF-D427-4497-915E-694E894C13B5}"/>
          </ac:spMkLst>
        </pc:spChg>
        <pc:spChg chg="mod ord">
          <ac:chgData name="Jan Schlender" userId="019df786-ba6b-4004-8555-7444d61e4022" providerId="ADAL" clId="{DAB72952-1F41-4722-B331-8483BA23977D}" dt="2021-12-16T15:25:14.243" v="282" actId="700"/>
          <ac:spMkLst>
            <pc:docMk/>
            <pc:sldMk cId="4205174603" sldId="8535"/>
            <ac:spMk id="6" creationId="{00000000-0000-0000-0000-000000000000}"/>
          </ac:spMkLst>
        </pc:spChg>
        <pc:spChg chg="del mod ord">
          <ac:chgData name="Jan Schlender" userId="019df786-ba6b-4004-8555-7444d61e4022" providerId="ADAL" clId="{DAB72952-1F41-4722-B331-8483BA23977D}" dt="2021-12-16T15:27:06.283" v="311" actId="478"/>
          <ac:spMkLst>
            <pc:docMk/>
            <pc:sldMk cId="4205174603" sldId="8535"/>
            <ac:spMk id="7" creationId="{00000000-0000-0000-0000-000000000000}"/>
          </ac:spMkLst>
        </pc:spChg>
        <pc:spChg chg="mod">
          <ac:chgData name="Jan Schlender" userId="019df786-ba6b-4004-8555-7444d61e4022" providerId="ADAL" clId="{DAB72952-1F41-4722-B331-8483BA23977D}" dt="2021-12-16T15:27:12.083" v="313" actId="1076"/>
          <ac:spMkLst>
            <pc:docMk/>
            <pc:sldMk cId="4205174603" sldId="8535"/>
            <ac:spMk id="10" creationId="{6760BE26-8982-4274-BF3F-48D6785EBFE9}"/>
          </ac:spMkLst>
        </pc:spChg>
        <pc:spChg chg="mod">
          <ac:chgData name="Jan Schlender" userId="019df786-ba6b-4004-8555-7444d61e4022" providerId="ADAL" clId="{DAB72952-1F41-4722-B331-8483BA23977D}" dt="2021-12-16T15:27:12.083" v="313" actId="1076"/>
          <ac:spMkLst>
            <pc:docMk/>
            <pc:sldMk cId="4205174603" sldId="8535"/>
            <ac:spMk id="11" creationId="{7C111E74-AF05-421A-95DB-76A1381D5F60}"/>
          </ac:spMkLst>
        </pc:spChg>
        <pc:spChg chg="add del mod">
          <ac:chgData name="Jan Schlender" userId="019df786-ba6b-4004-8555-7444d61e4022" providerId="ADAL" clId="{DAB72952-1F41-4722-B331-8483BA23977D}" dt="2021-12-16T15:27:07.040" v="312" actId="478"/>
          <ac:spMkLst>
            <pc:docMk/>
            <pc:sldMk cId="4205174603" sldId="8535"/>
            <ac:spMk id="12" creationId="{2852BD1D-F0B4-4C45-8B70-72D38ABF31B5}"/>
          </ac:spMkLst>
        </pc:spChg>
        <pc:picChg chg="mod">
          <ac:chgData name="Jan Schlender" userId="019df786-ba6b-4004-8555-7444d61e4022" providerId="ADAL" clId="{DAB72952-1F41-4722-B331-8483BA23977D}" dt="2021-12-16T15:27:12.083" v="313" actId="1076"/>
          <ac:picMkLst>
            <pc:docMk/>
            <pc:sldMk cId="4205174603" sldId="8535"/>
            <ac:picMk id="8" creationId="{061329BC-200F-47BA-B8AF-6176615E6F14}"/>
          </ac:picMkLst>
        </pc:picChg>
      </pc:sldChg>
      <pc:sldChg chg="addSp delSp modSp add mod modClrScheme chgLayout">
        <pc:chgData name="Jan Schlender" userId="019df786-ba6b-4004-8555-7444d61e4022" providerId="ADAL" clId="{DAB72952-1F41-4722-B331-8483BA23977D}" dt="2021-12-16T15:27:24.706" v="317" actId="1076"/>
        <pc:sldMkLst>
          <pc:docMk/>
          <pc:sldMk cId="3736357583" sldId="8536"/>
        </pc:sldMkLst>
        <pc:spChg chg="del mod ord">
          <ac:chgData name="Jan Schlender" userId="019df786-ba6b-4004-8555-7444d61e4022" providerId="ADAL" clId="{DAB72952-1F41-4722-B331-8483BA23977D}" dt="2021-12-16T15:27:20.051" v="316" actId="478"/>
          <ac:spMkLst>
            <pc:docMk/>
            <pc:sldMk cId="3736357583" sldId="8536"/>
            <ac:spMk id="3" creationId="{00000000-0000-0000-0000-000000000000}"/>
          </ac:spMkLst>
        </pc:spChg>
        <pc:spChg chg="mod ord">
          <ac:chgData name="Jan Schlender" userId="019df786-ba6b-4004-8555-7444d61e4022" providerId="ADAL" clId="{DAB72952-1F41-4722-B331-8483BA23977D}" dt="2021-12-16T15:25:14.243" v="282" actId="700"/>
          <ac:spMkLst>
            <pc:docMk/>
            <pc:sldMk cId="3736357583" sldId="8536"/>
            <ac:spMk id="4" creationId="{00000000-0000-0000-0000-000000000000}"/>
          </ac:spMkLst>
        </pc:spChg>
        <pc:spChg chg="mod">
          <ac:chgData name="Jan Schlender" userId="019df786-ba6b-4004-8555-7444d61e4022" providerId="ADAL" clId="{DAB72952-1F41-4722-B331-8483BA23977D}" dt="2021-12-16T15:27:24.706" v="317" actId="1076"/>
          <ac:spMkLst>
            <pc:docMk/>
            <pc:sldMk cId="3736357583" sldId="8536"/>
            <ac:spMk id="5" creationId="{92DA36AF-D427-4497-915E-694E894C13B5}"/>
          </ac:spMkLst>
        </pc:spChg>
        <pc:spChg chg="mod ord">
          <ac:chgData name="Jan Schlender" userId="019df786-ba6b-4004-8555-7444d61e4022" providerId="ADAL" clId="{DAB72952-1F41-4722-B331-8483BA23977D}" dt="2021-12-16T15:25:14.243" v="282" actId="700"/>
          <ac:spMkLst>
            <pc:docMk/>
            <pc:sldMk cId="3736357583" sldId="8536"/>
            <ac:spMk id="6" creationId="{00000000-0000-0000-0000-000000000000}"/>
          </ac:spMkLst>
        </pc:spChg>
        <pc:spChg chg="del mod ord">
          <ac:chgData name="Jan Schlender" userId="019df786-ba6b-4004-8555-7444d61e4022" providerId="ADAL" clId="{DAB72952-1F41-4722-B331-8483BA23977D}" dt="2021-12-16T15:27:15.320" v="314" actId="478"/>
          <ac:spMkLst>
            <pc:docMk/>
            <pc:sldMk cId="3736357583" sldId="8536"/>
            <ac:spMk id="7" creationId="{00000000-0000-0000-0000-000000000000}"/>
          </ac:spMkLst>
        </pc:spChg>
        <pc:spChg chg="mod">
          <ac:chgData name="Jan Schlender" userId="019df786-ba6b-4004-8555-7444d61e4022" providerId="ADAL" clId="{DAB72952-1F41-4722-B331-8483BA23977D}" dt="2021-12-16T15:27:24.706" v="317" actId="1076"/>
          <ac:spMkLst>
            <pc:docMk/>
            <pc:sldMk cId="3736357583" sldId="8536"/>
            <ac:spMk id="10" creationId="{6760BE26-8982-4274-BF3F-48D6785EBFE9}"/>
          </ac:spMkLst>
        </pc:spChg>
        <pc:spChg chg="mod">
          <ac:chgData name="Jan Schlender" userId="019df786-ba6b-4004-8555-7444d61e4022" providerId="ADAL" clId="{DAB72952-1F41-4722-B331-8483BA23977D}" dt="2021-12-16T15:27:24.706" v="317" actId="1076"/>
          <ac:spMkLst>
            <pc:docMk/>
            <pc:sldMk cId="3736357583" sldId="8536"/>
            <ac:spMk id="11" creationId="{7C111E74-AF05-421A-95DB-76A1381D5F60}"/>
          </ac:spMkLst>
        </pc:spChg>
        <pc:spChg chg="add del mod">
          <ac:chgData name="Jan Schlender" userId="019df786-ba6b-4004-8555-7444d61e4022" providerId="ADAL" clId="{DAB72952-1F41-4722-B331-8483BA23977D}" dt="2021-12-16T15:27:17.076" v="315" actId="478"/>
          <ac:spMkLst>
            <pc:docMk/>
            <pc:sldMk cId="3736357583" sldId="8536"/>
            <ac:spMk id="12" creationId="{B5067D13-F929-41B1-AD58-661318DAEEF2}"/>
          </ac:spMkLst>
        </pc:spChg>
        <pc:picChg chg="mod">
          <ac:chgData name="Jan Schlender" userId="019df786-ba6b-4004-8555-7444d61e4022" providerId="ADAL" clId="{DAB72952-1F41-4722-B331-8483BA23977D}" dt="2021-12-16T15:27:24.706" v="317" actId="1076"/>
          <ac:picMkLst>
            <pc:docMk/>
            <pc:sldMk cId="3736357583" sldId="8536"/>
            <ac:picMk id="8" creationId="{061329BC-200F-47BA-B8AF-6176615E6F14}"/>
          </ac:picMkLst>
        </pc:picChg>
      </pc:sldChg>
      <pc:sldMasterChg chg="delSldLayout">
        <pc:chgData name="Jan Schlender" userId="019df786-ba6b-4004-8555-7444d61e4022" providerId="ADAL" clId="{DAB72952-1F41-4722-B331-8483BA23977D}" dt="2021-12-16T15:24:58.039" v="280" actId="47"/>
        <pc:sldMasterMkLst>
          <pc:docMk/>
          <pc:sldMasterMk cId="2492953684" sldId="2147483648"/>
        </pc:sldMasterMkLst>
        <pc:sldLayoutChg chg="del">
          <pc:chgData name="Jan Schlender" userId="019df786-ba6b-4004-8555-7444d61e4022" providerId="ADAL" clId="{DAB72952-1F41-4722-B331-8483BA23977D}" dt="2021-12-16T15:24:58.039" v="280" actId="47"/>
          <pc:sldLayoutMkLst>
            <pc:docMk/>
            <pc:sldMasterMk cId="2492953684" sldId="2147483648"/>
            <pc:sldLayoutMk cId="3835212690" sldId="2147483841"/>
          </pc:sldLayoutMkLst>
        </pc:sldLayoutChg>
      </pc:sldMasterChg>
    </pc:docChg>
  </pc:docChgLst>
  <pc:docChgLst>
    <pc:chgData name="Ibrahim Ince" userId="aef1bae3-c9c0-4774-87a0-e77622209491" providerId="ADAL" clId="{F5D98183-BA98-47B9-9390-31C4B51428B8}"/>
    <pc:docChg chg="undo redo custSel addSld delSld modSld sldOrd modMainMaster addSection delSection modSection">
      <pc:chgData name="Ibrahim Ince" userId="aef1bae3-c9c0-4774-87a0-e77622209491" providerId="ADAL" clId="{F5D98183-BA98-47B9-9390-31C4B51428B8}" dt="2021-12-17T08:51:42.788" v="2252" actId="18676"/>
      <pc:docMkLst>
        <pc:docMk/>
      </pc:docMkLst>
      <pc:sldChg chg="modSp mod">
        <pc:chgData name="Ibrahim Ince" userId="aef1bae3-c9c0-4774-87a0-e77622209491" providerId="ADAL" clId="{F5D98183-BA98-47B9-9390-31C4B51428B8}" dt="2021-12-17T08:12:13.570" v="2219" actId="27636"/>
        <pc:sldMkLst>
          <pc:docMk/>
          <pc:sldMk cId="1592200616" sldId="321"/>
        </pc:sldMkLst>
        <pc:spChg chg="mod">
          <ac:chgData name="Ibrahim Ince" userId="aef1bae3-c9c0-4774-87a0-e77622209491" providerId="ADAL" clId="{F5D98183-BA98-47B9-9390-31C4B51428B8}" dt="2021-12-17T08:12:13.570" v="2219" actId="27636"/>
          <ac:spMkLst>
            <pc:docMk/>
            <pc:sldMk cId="1592200616" sldId="321"/>
            <ac:spMk id="3" creationId="{D92FF171-9BF1-46E1-A911-54493D00EBB3}"/>
          </ac:spMkLst>
        </pc:spChg>
      </pc:sldChg>
      <pc:sldChg chg="del">
        <pc:chgData name="Ibrahim Ince" userId="aef1bae3-c9c0-4774-87a0-e77622209491" providerId="ADAL" clId="{F5D98183-BA98-47B9-9390-31C4B51428B8}" dt="2021-12-17T08:50:58.973" v="2244" actId="18676"/>
        <pc:sldMkLst>
          <pc:docMk/>
          <pc:sldMk cId="2514643395" sldId="339"/>
        </pc:sldMkLst>
      </pc:sldChg>
      <pc:sldChg chg="del">
        <pc:chgData name="Ibrahim Ince" userId="aef1bae3-c9c0-4774-87a0-e77622209491" providerId="ADAL" clId="{F5D98183-BA98-47B9-9390-31C4B51428B8}" dt="2021-12-17T08:50:58.973" v="2244" actId="18676"/>
        <pc:sldMkLst>
          <pc:docMk/>
          <pc:sldMk cId="3217884948" sldId="340"/>
        </pc:sldMkLst>
      </pc:sldChg>
      <pc:sldChg chg="del">
        <pc:chgData name="Ibrahim Ince" userId="aef1bae3-c9c0-4774-87a0-e77622209491" providerId="ADAL" clId="{F5D98183-BA98-47B9-9390-31C4B51428B8}" dt="2021-12-17T08:51:27.138" v="2249" actId="18676"/>
        <pc:sldMkLst>
          <pc:docMk/>
          <pc:sldMk cId="2377742377" sldId="368"/>
        </pc:sldMkLst>
      </pc:sldChg>
      <pc:sldChg chg="del">
        <pc:chgData name="Ibrahim Ince" userId="aef1bae3-c9c0-4774-87a0-e77622209491" providerId="ADAL" clId="{F5D98183-BA98-47B9-9390-31C4B51428B8}" dt="2021-12-17T08:51:42.788" v="2252" actId="18676"/>
        <pc:sldMkLst>
          <pc:docMk/>
          <pc:sldMk cId="2380620559" sldId="454"/>
        </pc:sldMkLst>
      </pc:sldChg>
      <pc:sldChg chg="del">
        <pc:chgData name="Ibrahim Ince" userId="aef1bae3-c9c0-4774-87a0-e77622209491" providerId="ADAL" clId="{F5D98183-BA98-47B9-9390-31C4B51428B8}" dt="2021-12-17T08:51:42.788" v="2252" actId="18676"/>
        <pc:sldMkLst>
          <pc:docMk/>
          <pc:sldMk cId="1652661326" sldId="455"/>
        </pc:sldMkLst>
      </pc:sldChg>
      <pc:sldChg chg="del">
        <pc:chgData name="Ibrahim Ince" userId="aef1bae3-c9c0-4774-87a0-e77622209491" providerId="ADAL" clId="{F5D98183-BA98-47B9-9390-31C4B51428B8}" dt="2021-12-17T08:51:42.788" v="2252" actId="18676"/>
        <pc:sldMkLst>
          <pc:docMk/>
          <pc:sldMk cId="2807034149" sldId="456"/>
        </pc:sldMkLst>
      </pc:sldChg>
      <pc:sldChg chg="del">
        <pc:chgData name="Ibrahim Ince" userId="aef1bae3-c9c0-4774-87a0-e77622209491" providerId="ADAL" clId="{F5D98183-BA98-47B9-9390-31C4B51428B8}" dt="2021-12-17T08:51:42.788" v="2252" actId="18676"/>
        <pc:sldMkLst>
          <pc:docMk/>
          <pc:sldMk cId="3584484732" sldId="458"/>
        </pc:sldMkLst>
      </pc:sldChg>
      <pc:sldChg chg="del">
        <pc:chgData name="Ibrahim Ince" userId="aef1bae3-c9c0-4774-87a0-e77622209491" providerId="ADAL" clId="{F5D98183-BA98-47B9-9390-31C4B51428B8}" dt="2021-12-17T08:51:42.788" v="2252" actId="18676"/>
        <pc:sldMkLst>
          <pc:docMk/>
          <pc:sldMk cId="915576983" sldId="511"/>
        </pc:sldMkLst>
      </pc:sldChg>
      <pc:sldChg chg="del">
        <pc:chgData name="Ibrahim Ince" userId="aef1bae3-c9c0-4774-87a0-e77622209491" providerId="ADAL" clId="{F5D98183-BA98-47B9-9390-31C4B51428B8}" dt="2021-12-17T08:51:42.788" v="2252" actId="18676"/>
        <pc:sldMkLst>
          <pc:docMk/>
          <pc:sldMk cId="2279058374" sldId="515"/>
        </pc:sldMkLst>
      </pc:sldChg>
      <pc:sldChg chg="del">
        <pc:chgData name="Ibrahim Ince" userId="aef1bae3-c9c0-4774-87a0-e77622209491" providerId="ADAL" clId="{F5D98183-BA98-47B9-9390-31C4B51428B8}" dt="2021-12-17T08:51:42.788" v="2252" actId="18676"/>
        <pc:sldMkLst>
          <pc:docMk/>
          <pc:sldMk cId="1614319802" sldId="518"/>
        </pc:sldMkLst>
      </pc:sldChg>
      <pc:sldChg chg="del">
        <pc:chgData name="Ibrahim Ince" userId="aef1bae3-c9c0-4774-87a0-e77622209491" providerId="ADAL" clId="{F5D98183-BA98-47B9-9390-31C4B51428B8}" dt="2021-12-17T08:50:58.973" v="2244" actId="18676"/>
        <pc:sldMkLst>
          <pc:docMk/>
          <pc:sldMk cId="2167625203" sldId="519"/>
        </pc:sldMkLst>
      </pc:sldChg>
      <pc:sldChg chg="del">
        <pc:chgData name="Ibrahim Ince" userId="aef1bae3-c9c0-4774-87a0-e77622209491" providerId="ADAL" clId="{F5D98183-BA98-47B9-9390-31C4B51428B8}" dt="2021-12-17T08:50:58.973" v="2244" actId="18676"/>
        <pc:sldMkLst>
          <pc:docMk/>
          <pc:sldMk cId="1283636818" sldId="525"/>
        </pc:sldMkLst>
      </pc:sldChg>
      <pc:sldChg chg="del">
        <pc:chgData name="Ibrahim Ince" userId="aef1bae3-c9c0-4774-87a0-e77622209491" providerId="ADAL" clId="{F5D98183-BA98-47B9-9390-31C4B51428B8}" dt="2021-12-17T08:50:58.973" v="2244" actId="18676"/>
        <pc:sldMkLst>
          <pc:docMk/>
          <pc:sldMk cId="1972275748" sldId="526"/>
        </pc:sldMkLst>
      </pc:sldChg>
      <pc:sldChg chg="del">
        <pc:chgData name="Ibrahim Ince" userId="aef1bae3-c9c0-4774-87a0-e77622209491" providerId="ADAL" clId="{F5D98183-BA98-47B9-9390-31C4B51428B8}" dt="2021-12-17T08:50:58.973" v="2244" actId="18676"/>
        <pc:sldMkLst>
          <pc:docMk/>
          <pc:sldMk cId="477352539" sldId="528"/>
        </pc:sldMkLst>
      </pc:sldChg>
      <pc:sldChg chg="del">
        <pc:chgData name="Ibrahim Ince" userId="aef1bae3-c9c0-4774-87a0-e77622209491" providerId="ADAL" clId="{F5D98183-BA98-47B9-9390-31C4B51428B8}" dt="2021-12-16T09:48:09.509" v="2179" actId="18676"/>
        <pc:sldMkLst>
          <pc:docMk/>
          <pc:sldMk cId="2486457106" sldId="530"/>
        </pc:sldMkLst>
      </pc:sldChg>
      <pc:sldChg chg="del">
        <pc:chgData name="Ibrahim Ince" userId="aef1bae3-c9c0-4774-87a0-e77622209491" providerId="ADAL" clId="{F5D98183-BA98-47B9-9390-31C4B51428B8}" dt="2021-12-17T08:50:58.973" v="2244" actId="18676"/>
        <pc:sldMkLst>
          <pc:docMk/>
          <pc:sldMk cId="4286249051" sldId="539"/>
        </pc:sldMkLst>
      </pc:sldChg>
      <pc:sldChg chg="del">
        <pc:chgData name="Ibrahim Ince" userId="aef1bae3-c9c0-4774-87a0-e77622209491" providerId="ADAL" clId="{F5D98183-BA98-47B9-9390-31C4B51428B8}" dt="2021-12-17T08:50:58.973" v="2244" actId="18676"/>
        <pc:sldMkLst>
          <pc:docMk/>
          <pc:sldMk cId="3555613912" sldId="540"/>
        </pc:sldMkLst>
      </pc:sldChg>
      <pc:sldChg chg="del">
        <pc:chgData name="Ibrahim Ince" userId="aef1bae3-c9c0-4774-87a0-e77622209491" providerId="ADAL" clId="{F5D98183-BA98-47B9-9390-31C4B51428B8}" dt="2021-12-17T08:50:58.973" v="2244" actId="18676"/>
        <pc:sldMkLst>
          <pc:docMk/>
          <pc:sldMk cId="3462779264" sldId="541"/>
        </pc:sldMkLst>
      </pc:sldChg>
      <pc:sldChg chg="del">
        <pc:chgData name="Ibrahim Ince" userId="aef1bae3-c9c0-4774-87a0-e77622209491" providerId="ADAL" clId="{F5D98183-BA98-47B9-9390-31C4B51428B8}" dt="2021-12-17T08:50:58.973" v="2244" actId="18676"/>
        <pc:sldMkLst>
          <pc:docMk/>
          <pc:sldMk cId="3477216187" sldId="542"/>
        </pc:sldMkLst>
      </pc:sldChg>
      <pc:sldChg chg="del">
        <pc:chgData name="Ibrahim Ince" userId="aef1bae3-c9c0-4774-87a0-e77622209491" providerId="ADAL" clId="{F5D98183-BA98-47B9-9390-31C4B51428B8}" dt="2021-12-17T08:50:58.973" v="2244" actId="18676"/>
        <pc:sldMkLst>
          <pc:docMk/>
          <pc:sldMk cId="3266143209" sldId="543"/>
        </pc:sldMkLst>
      </pc:sldChg>
      <pc:sldChg chg="del">
        <pc:chgData name="Ibrahim Ince" userId="aef1bae3-c9c0-4774-87a0-e77622209491" providerId="ADAL" clId="{F5D98183-BA98-47B9-9390-31C4B51428B8}" dt="2021-12-17T08:50:58.973" v="2244" actId="18676"/>
        <pc:sldMkLst>
          <pc:docMk/>
          <pc:sldMk cId="1959823601" sldId="544"/>
        </pc:sldMkLst>
      </pc:sldChg>
      <pc:sldChg chg="del">
        <pc:chgData name="Ibrahim Ince" userId="aef1bae3-c9c0-4774-87a0-e77622209491" providerId="ADAL" clId="{F5D98183-BA98-47B9-9390-31C4B51428B8}" dt="2021-12-17T08:50:58.973" v="2244" actId="18676"/>
        <pc:sldMkLst>
          <pc:docMk/>
          <pc:sldMk cId="2017179802" sldId="545"/>
        </pc:sldMkLst>
      </pc:sldChg>
      <pc:sldChg chg="del">
        <pc:chgData name="Ibrahim Ince" userId="aef1bae3-c9c0-4774-87a0-e77622209491" providerId="ADAL" clId="{F5D98183-BA98-47B9-9390-31C4B51428B8}" dt="2021-12-17T08:50:58.973" v="2244" actId="18676"/>
        <pc:sldMkLst>
          <pc:docMk/>
          <pc:sldMk cId="4098813710" sldId="546"/>
        </pc:sldMkLst>
      </pc:sldChg>
      <pc:sldChg chg="del">
        <pc:chgData name="Ibrahim Ince" userId="aef1bae3-c9c0-4774-87a0-e77622209491" providerId="ADAL" clId="{F5D98183-BA98-47B9-9390-31C4B51428B8}" dt="2021-12-17T08:50:58.973" v="2244" actId="18676"/>
        <pc:sldMkLst>
          <pc:docMk/>
          <pc:sldMk cId="44230389" sldId="547"/>
        </pc:sldMkLst>
      </pc:sldChg>
      <pc:sldChg chg="del">
        <pc:chgData name="Ibrahim Ince" userId="aef1bae3-c9c0-4774-87a0-e77622209491" providerId="ADAL" clId="{F5D98183-BA98-47B9-9390-31C4B51428B8}" dt="2021-12-17T08:50:58.973" v="2244" actId="18676"/>
        <pc:sldMkLst>
          <pc:docMk/>
          <pc:sldMk cId="1240654540" sldId="548"/>
        </pc:sldMkLst>
      </pc:sldChg>
      <pc:sldChg chg="del">
        <pc:chgData name="Ibrahim Ince" userId="aef1bae3-c9c0-4774-87a0-e77622209491" providerId="ADAL" clId="{F5D98183-BA98-47B9-9390-31C4B51428B8}" dt="2021-12-17T08:50:58.973" v="2244" actId="18676"/>
        <pc:sldMkLst>
          <pc:docMk/>
          <pc:sldMk cId="11393033" sldId="549"/>
        </pc:sldMkLst>
      </pc:sldChg>
      <pc:sldChg chg="del">
        <pc:chgData name="Ibrahim Ince" userId="aef1bae3-c9c0-4774-87a0-e77622209491" providerId="ADAL" clId="{F5D98183-BA98-47B9-9390-31C4B51428B8}" dt="2021-12-17T08:50:58.973" v="2244" actId="18676"/>
        <pc:sldMkLst>
          <pc:docMk/>
          <pc:sldMk cId="2630315938" sldId="550"/>
        </pc:sldMkLst>
      </pc:sldChg>
      <pc:sldChg chg="del">
        <pc:chgData name="Ibrahim Ince" userId="aef1bae3-c9c0-4774-87a0-e77622209491" providerId="ADAL" clId="{F5D98183-BA98-47B9-9390-31C4B51428B8}" dt="2021-12-17T08:50:58.973" v="2244" actId="18676"/>
        <pc:sldMkLst>
          <pc:docMk/>
          <pc:sldMk cId="2222311544" sldId="551"/>
        </pc:sldMkLst>
      </pc:sldChg>
      <pc:sldChg chg="del">
        <pc:chgData name="Ibrahim Ince" userId="aef1bae3-c9c0-4774-87a0-e77622209491" providerId="ADAL" clId="{F5D98183-BA98-47B9-9390-31C4B51428B8}" dt="2021-12-17T08:50:58.973" v="2244" actId="18676"/>
        <pc:sldMkLst>
          <pc:docMk/>
          <pc:sldMk cId="830459638" sldId="552"/>
        </pc:sldMkLst>
      </pc:sldChg>
      <pc:sldChg chg="del">
        <pc:chgData name="Ibrahim Ince" userId="aef1bae3-c9c0-4774-87a0-e77622209491" providerId="ADAL" clId="{F5D98183-BA98-47B9-9390-31C4B51428B8}" dt="2021-12-17T08:50:58.973" v="2244" actId="18676"/>
        <pc:sldMkLst>
          <pc:docMk/>
          <pc:sldMk cId="4055754945" sldId="553"/>
        </pc:sldMkLst>
      </pc:sldChg>
      <pc:sldChg chg="del">
        <pc:chgData name="Ibrahim Ince" userId="aef1bae3-c9c0-4774-87a0-e77622209491" providerId="ADAL" clId="{F5D98183-BA98-47B9-9390-31C4B51428B8}" dt="2021-12-17T08:50:58.973" v="2244" actId="18676"/>
        <pc:sldMkLst>
          <pc:docMk/>
          <pc:sldMk cId="866490411" sldId="554"/>
        </pc:sldMkLst>
      </pc:sldChg>
      <pc:sldChg chg="del">
        <pc:chgData name="Ibrahim Ince" userId="aef1bae3-c9c0-4774-87a0-e77622209491" providerId="ADAL" clId="{F5D98183-BA98-47B9-9390-31C4B51428B8}" dt="2021-12-17T08:51:36.772" v="2250" actId="18676"/>
        <pc:sldMkLst>
          <pc:docMk/>
          <pc:sldMk cId="2462084824" sldId="558"/>
        </pc:sldMkLst>
      </pc:sldChg>
      <pc:sldChg chg="del">
        <pc:chgData name="Ibrahim Ince" userId="aef1bae3-c9c0-4774-87a0-e77622209491" providerId="ADAL" clId="{F5D98183-BA98-47B9-9390-31C4B51428B8}" dt="2021-12-17T08:51:36.772" v="2250" actId="18676"/>
        <pc:sldMkLst>
          <pc:docMk/>
          <pc:sldMk cId="1493943582" sldId="559"/>
        </pc:sldMkLst>
      </pc:sldChg>
      <pc:sldChg chg="del">
        <pc:chgData name="Ibrahim Ince" userId="aef1bae3-c9c0-4774-87a0-e77622209491" providerId="ADAL" clId="{F5D98183-BA98-47B9-9390-31C4B51428B8}" dt="2021-12-17T08:51:36.772" v="2250" actId="18676"/>
        <pc:sldMkLst>
          <pc:docMk/>
          <pc:sldMk cId="2451335602" sldId="560"/>
        </pc:sldMkLst>
      </pc:sldChg>
      <pc:sldChg chg="del">
        <pc:chgData name="Ibrahim Ince" userId="aef1bae3-c9c0-4774-87a0-e77622209491" providerId="ADAL" clId="{F5D98183-BA98-47B9-9390-31C4B51428B8}" dt="2021-12-17T08:51:36.772" v="2250" actId="18676"/>
        <pc:sldMkLst>
          <pc:docMk/>
          <pc:sldMk cId="3849192715" sldId="561"/>
        </pc:sldMkLst>
      </pc:sldChg>
      <pc:sldChg chg="del">
        <pc:chgData name="Ibrahim Ince" userId="aef1bae3-c9c0-4774-87a0-e77622209491" providerId="ADAL" clId="{F5D98183-BA98-47B9-9390-31C4B51428B8}" dt="2021-12-17T08:51:36.772" v="2250" actId="18676"/>
        <pc:sldMkLst>
          <pc:docMk/>
          <pc:sldMk cId="3871344094" sldId="562"/>
        </pc:sldMkLst>
      </pc:sldChg>
      <pc:sldChg chg="del">
        <pc:chgData name="Ibrahim Ince" userId="aef1bae3-c9c0-4774-87a0-e77622209491" providerId="ADAL" clId="{F5D98183-BA98-47B9-9390-31C4B51428B8}" dt="2021-12-17T08:51:36.772" v="2250" actId="18676"/>
        <pc:sldMkLst>
          <pc:docMk/>
          <pc:sldMk cId="3725462539" sldId="563"/>
        </pc:sldMkLst>
      </pc:sldChg>
      <pc:sldChg chg="del">
        <pc:chgData name="Ibrahim Ince" userId="aef1bae3-c9c0-4774-87a0-e77622209491" providerId="ADAL" clId="{F5D98183-BA98-47B9-9390-31C4B51428B8}" dt="2021-12-17T08:51:36.772" v="2250" actId="18676"/>
        <pc:sldMkLst>
          <pc:docMk/>
          <pc:sldMk cId="3494392357" sldId="564"/>
        </pc:sldMkLst>
      </pc:sldChg>
      <pc:sldChg chg="del">
        <pc:chgData name="Ibrahim Ince" userId="aef1bae3-c9c0-4774-87a0-e77622209491" providerId="ADAL" clId="{F5D98183-BA98-47B9-9390-31C4B51428B8}" dt="2021-12-17T08:51:36.772" v="2250" actId="18676"/>
        <pc:sldMkLst>
          <pc:docMk/>
          <pc:sldMk cId="143281195" sldId="565"/>
        </pc:sldMkLst>
      </pc:sldChg>
      <pc:sldChg chg="del">
        <pc:chgData name="Ibrahim Ince" userId="aef1bae3-c9c0-4774-87a0-e77622209491" providerId="ADAL" clId="{F5D98183-BA98-47B9-9390-31C4B51428B8}" dt="2021-12-17T08:51:36.772" v="2250" actId="18676"/>
        <pc:sldMkLst>
          <pc:docMk/>
          <pc:sldMk cId="757983853" sldId="566"/>
        </pc:sldMkLst>
      </pc:sldChg>
      <pc:sldChg chg="del">
        <pc:chgData name="Ibrahim Ince" userId="aef1bae3-c9c0-4774-87a0-e77622209491" providerId="ADAL" clId="{F5D98183-BA98-47B9-9390-31C4B51428B8}" dt="2021-12-17T08:51:36.772" v="2250" actId="18676"/>
        <pc:sldMkLst>
          <pc:docMk/>
          <pc:sldMk cId="2449642149" sldId="567"/>
        </pc:sldMkLst>
      </pc:sldChg>
      <pc:sldChg chg="del">
        <pc:chgData name="Ibrahim Ince" userId="aef1bae3-c9c0-4774-87a0-e77622209491" providerId="ADAL" clId="{F5D98183-BA98-47B9-9390-31C4B51428B8}" dt="2021-12-17T08:51:36.772" v="2250" actId="18676"/>
        <pc:sldMkLst>
          <pc:docMk/>
          <pc:sldMk cId="1397226585" sldId="568"/>
        </pc:sldMkLst>
      </pc:sldChg>
      <pc:sldChg chg="del">
        <pc:chgData name="Ibrahim Ince" userId="aef1bae3-c9c0-4774-87a0-e77622209491" providerId="ADAL" clId="{F5D98183-BA98-47B9-9390-31C4B51428B8}" dt="2021-12-17T08:51:36.772" v="2250" actId="18676"/>
        <pc:sldMkLst>
          <pc:docMk/>
          <pc:sldMk cId="3553055220" sldId="569"/>
        </pc:sldMkLst>
      </pc:sldChg>
      <pc:sldChg chg="del">
        <pc:chgData name="Ibrahim Ince" userId="aef1bae3-c9c0-4774-87a0-e77622209491" providerId="ADAL" clId="{F5D98183-BA98-47B9-9390-31C4B51428B8}" dt="2021-12-17T08:51:36.772" v="2250" actId="18676"/>
        <pc:sldMkLst>
          <pc:docMk/>
          <pc:sldMk cId="394653119" sldId="570"/>
        </pc:sldMkLst>
      </pc:sldChg>
      <pc:sldChg chg="del">
        <pc:chgData name="Ibrahim Ince" userId="aef1bae3-c9c0-4774-87a0-e77622209491" providerId="ADAL" clId="{F5D98183-BA98-47B9-9390-31C4B51428B8}" dt="2021-12-17T08:51:36.772" v="2250" actId="18676"/>
        <pc:sldMkLst>
          <pc:docMk/>
          <pc:sldMk cId="1687560475" sldId="571"/>
        </pc:sldMkLst>
      </pc:sldChg>
      <pc:sldChg chg="del">
        <pc:chgData name="Ibrahim Ince" userId="aef1bae3-c9c0-4774-87a0-e77622209491" providerId="ADAL" clId="{F5D98183-BA98-47B9-9390-31C4B51428B8}" dt="2021-12-17T08:51:36.772" v="2250" actId="18676"/>
        <pc:sldMkLst>
          <pc:docMk/>
          <pc:sldMk cId="164346454" sldId="572"/>
        </pc:sldMkLst>
      </pc:sldChg>
      <pc:sldChg chg="del">
        <pc:chgData name="Ibrahim Ince" userId="aef1bae3-c9c0-4774-87a0-e77622209491" providerId="ADAL" clId="{F5D98183-BA98-47B9-9390-31C4B51428B8}" dt="2021-12-17T08:51:36.772" v="2250" actId="18676"/>
        <pc:sldMkLst>
          <pc:docMk/>
          <pc:sldMk cId="3611159590" sldId="573"/>
        </pc:sldMkLst>
      </pc:sldChg>
      <pc:sldChg chg="del">
        <pc:chgData name="Ibrahim Ince" userId="aef1bae3-c9c0-4774-87a0-e77622209491" providerId="ADAL" clId="{F5D98183-BA98-47B9-9390-31C4B51428B8}" dt="2021-12-17T08:51:36.772" v="2250" actId="18676"/>
        <pc:sldMkLst>
          <pc:docMk/>
          <pc:sldMk cId="1903776191" sldId="574"/>
        </pc:sldMkLst>
      </pc:sldChg>
      <pc:sldChg chg="del">
        <pc:chgData name="Ibrahim Ince" userId="aef1bae3-c9c0-4774-87a0-e77622209491" providerId="ADAL" clId="{F5D98183-BA98-47B9-9390-31C4B51428B8}" dt="2021-12-17T08:51:36.772" v="2250" actId="18676"/>
        <pc:sldMkLst>
          <pc:docMk/>
          <pc:sldMk cId="1533522216" sldId="575"/>
        </pc:sldMkLst>
      </pc:sldChg>
      <pc:sldChg chg="del">
        <pc:chgData name="Ibrahim Ince" userId="aef1bae3-c9c0-4774-87a0-e77622209491" providerId="ADAL" clId="{F5D98183-BA98-47B9-9390-31C4B51428B8}" dt="2021-12-17T08:51:36.772" v="2250" actId="18676"/>
        <pc:sldMkLst>
          <pc:docMk/>
          <pc:sldMk cId="141925892" sldId="576"/>
        </pc:sldMkLst>
      </pc:sldChg>
      <pc:sldChg chg="del">
        <pc:chgData name="Ibrahim Ince" userId="aef1bae3-c9c0-4774-87a0-e77622209491" providerId="ADAL" clId="{F5D98183-BA98-47B9-9390-31C4B51428B8}" dt="2021-12-17T08:51:36.772" v="2250" actId="18676"/>
        <pc:sldMkLst>
          <pc:docMk/>
          <pc:sldMk cId="4272731585" sldId="577"/>
        </pc:sldMkLst>
      </pc:sldChg>
      <pc:sldChg chg="del">
        <pc:chgData name="Ibrahim Ince" userId="aef1bae3-c9c0-4774-87a0-e77622209491" providerId="ADAL" clId="{F5D98183-BA98-47B9-9390-31C4B51428B8}" dt="2021-12-17T08:51:36.772" v="2250" actId="18676"/>
        <pc:sldMkLst>
          <pc:docMk/>
          <pc:sldMk cId="797320154" sldId="578"/>
        </pc:sldMkLst>
      </pc:sldChg>
      <pc:sldChg chg="del">
        <pc:chgData name="Ibrahim Ince" userId="aef1bae3-c9c0-4774-87a0-e77622209491" providerId="ADAL" clId="{F5D98183-BA98-47B9-9390-31C4B51428B8}" dt="2021-12-17T08:51:36.772" v="2250" actId="18676"/>
        <pc:sldMkLst>
          <pc:docMk/>
          <pc:sldMk cId="2716653479" sldId="579"/>
        </pc:sldMkLst>
      </pc:sldChg>
      <pc:sldChg chg="del">
        <pc:chgData name="Ibrahim Ince" userId="aef1bae3-c9c0-4774-87a0-e77622209491" providerId="ADAL" clId="{F5D98183-BA98-47B9-9390-31C4B51428B8}" dt="2021-12-17T08:51:36.772" v="2250" actId="18676"/>
        <pc:sldMkLst>
          <pc:docMk/>
          <pc:sldMk cId="2383551383" sldId="580"/>
        </pc:sldMkLst>
      </pc:sldChg>
      <pc:sldChg chg="del">
        <pc:chgData name="Ibrahim Ince" userId="aef1bae3-c9c0-4774-87a0-e77622209491" providerId="ADAL" clId="{F5D98183-BA98-47B9-9390-31C4B51428B8}" dt="2021-12-17T08:51:36.772" v="2250" actId="18676"/>
        <pc:sldMkLst>
          <pc:docMk/>
          <pc:sldMk cId="2865283170" sldId="581"/>
        </pc:sldMkLst>
      </pc:sldChg>
      <pc:sldChg chg="del">
        <pc:chgData name="Ibrahim Ince" userId="aef1bae3-c9c0-4774-87a0-e77622209491" providerId="ADAL" clId="{F5D98183-BA98-47B9-9390-31C4B51428B8}" dt="2021-12-17T08:51:36.772" v="2250" actId="18676"/>
        <pc:sldMkLst>
          <pc:docMk/>
          <pc:sldMk cId="3200691329" sldId="582"/>
        </pc:sldMkLst>
      </pc:sldChg>
      <pc:sldChg chg="del">
        <pc:chgData name="Ibrahim Ince" userId="aef1bae3-c9c0-4774-87a0-e77622209491" providerId="ADAL" clId="{F5D98183-BA98-47B9-9390-31C4B51428B8}" dt="2021-12-17T08:51:36.772" v="2250" actId="18676"/>
        <pc:sldMkLst>
          <pc:docMk/>
          <pc:sldMk cId="3052172784" sldId="583"/>
        </pc:sldMkLst>
      </pc:sldChg>
      <pc:sldChg chg="del">
        <pc:chgData name="Ibrahim Ince" userId="aef1bae3-c9c0-4774-87a0-e77622209491" providerId="ADAL" clId="{F5D98183-BA98-47B9-9390-31C4B51428B8}" dt="2021-12-17T08:51:36.772" v="2250" actId="18676"/>
        <pc:sldMkLst>
          <pc:docMk/>
          <pc:sldMk cId="564343391" sldId="584"/>
        </pc:sldMkLst>
      </pc:sldChg>
      <pc:sldChg chg="del">
        <pc:chgData name="Ibrahim Ince" userId="aef1bae3-c9c0-4774-87a0-e77622209491" providerId="ADAL" clId="{F5D98183-BA98-47B9-9390-31C4B51428B8}" dt="2021-12-17T08:51:36.772" v="2250" actId="18676"/>
        <pc:sldMkLst>
          <pc:docMk/>
          <pc:sldMk cId="1781582411" sldId="585"/>
        </pc:sldMkLst>
      </pc:sldChg>
      <pc:sldChg chg="del">
        <pc:chgData name="Ibrahim Ince" userId="aef1bae3-c9c0-4774-87a0-e77622209491" providerId="ADAL" clId="{F5D98183-BA98-47B9-9390-31C4B51428B8}" dt="2021-12-17T08:51:36.772" v="2250" actId="18676"/>
        <pc:sldMkLst>
          <pc:docMk/>
          <pc:sldMk cId="778957933" sldId="586"/>
        </pc:sldMkLst>
      </pc:sldChg>
      <pc:sldChg chg="del">
        <pc:chgData name="Ibrahim Ince" userId="aef1bae3-c9c0-4774-87a0-e77622209491" providerId="ADAL" clId="{F5D98183-BA98-47B9-9390-31C4B51428B8}" dt="2021-12-17T08:51:36.772" v="2250" actId="18676"/>
        <pc:sldMkLst>
          <pc:docMk/>
          <pc:sldMk cId="2952130324" sldId="587"/>
        </pc:sldMkLst>
      </pc:sldChg>
      <pc:sldChg chg="del">
        <pc:chgData name="Ibrahim Ince" userId="aef1bae3-c9c0-4774-87a0-e77622209491" providerId="ADAL" clId="{F5D98183-BA98-47B9-9390-31C4B51428B8}" dt="2021-12-17T08:51:36.772" v="2250" actId="18676"/>
        <pc:sldMkLst>
          <pc:docMk/>
          <pc:sldMk cId="2750866410" sldId="588"/>
        </pc:sldMkLst>
      </pc:sldChg>
      <pc:sldChg chg="del">
        <pc:chgData name="Ibrahim Ince" userId="aef1bae3-c9c0-4774-87a0-e77622209491" providerId="ADAL" clId="{F5D98183-BA98-47B9-9390-31C4B51428B8}" dt="2021-12-17T08:51:36.772" v="2250" actId="18676"/>
        <pc:sldMkLst>
          <pc:docMk/>
          <pc:sldMk cId="2245513898" sldId="589"/>
        </pc:sldMkLst>
      </pc:sldChg>
      <pc:sldChg chg="del">
        <pc:chgData name="Ibrahim Ince" userId="aef1bae3-c9c0-4774-87a0-e77622209491" providerId="ADAL" clId="{F5D98183-BA98-47B9-9390-31C4B51428B8}" dt="2021-12-17T08:51:40.268" v="2251" actId="18676"/>
        <pc:sldMkLst>
          <pc:docMk/>
          <pc:sldMk cId="2586212714" sldId="590"/>
        </pc:sldMkLst>
      </pc:sldChg>
      <pc:sldChg chg="del">
        <pc:chgData name="Ibrahim Ince" userId="aef1bae3-c9c0-4774-87a0-e77622209491" providerId="ADAL" clId="{F5D98183-BA98-47B9-9390-31C4B51428B8}" dt="2021-12-17T08:51:40.268" v="2251" actId="18676"/>
        <pc:sldMkLst>
          <pc:docMk/>
          <pc:sldMk cId="3623751663" sldId="591"/>
        </pc:sldMkLst>
      </pc:sldChg>
      <pc:sldChg chg="del">
        <pc:chgData name="Ibrahim Ince" userId="aef1bae3-c9c0-4774-87a0-e77622209491" providerId="ADAL" clId="{F5D98183-BA98-47B9-9390-31C4B51428B8}" dt="2021-12-17T08:51:40.268" v="2251" actId="18676"/>
        <pc:sldMkLst>
          <pc:docMk/>
          <pc:sldMk cId="2620430954" sldId="592"/>
        </pc:sldMkLst>
      </pc:sldChg>
      <pc:sldChg chg="del">
        <pc:chgData name="Ibrahim Ince" userId="aef1bae3-c9c0-4774-87a0-e77622209491" providerId="ADAL" clId="{F5D98183-BA98-47B9-9390-31C4B51428B8}" dt="2021-12-17T08:51:40.268" v="2251" actId="18676"/>
        <pc:sldMkLst>
          <pc:docMk/>
          <pc:sldMk cId="848677506" sldId="593"/>
        </pc:sldMkLst>
      </pc:sldChg>
      <pc:sldChg chg="del">
        <pc:chgData name="Ibrahim Ince" userId="aef1bae3-c9c0-4774-87a0-e77622209491" providerId="ADAL" clId="{F5D98183-BA98-47B9-9390-31C4B51428B8}" dt="2021-12-17T08:51:40.268" v="2251" actId="18676"/>
        <pc:sldMkLst>
          <pc:docMk/>
          <pc:sldMk cId="3502982306" sldId="594"/>
        </pc:sldMkLst>
      </pc:sldChg>
      <pc:sldChg chg="del">
        <pc:chgData name="Ibrahim Ince" userId="aef1bae3-c9c0-4774-87a0-e77622209491" providerId="ADAL" clId="{F5D98183-BA98-47B9-9390-31C4B51428B8}" dt="2021-12-17T08:51:40.268" v="2251" actId="18676"/>
        <pc:sldMkLst>
          <pc:docMk/>
          <pc:sldMk cId="1832282926" sldId="595"/>
        </pc:sldMkLst>
      </pc:sldChg>
      <pc:sldChg chg="del">
        <pc:chgData name="Ibrahim Ince" userId="aef1bae3-c9c0-4774-87a0-e77622209491" providerId="ADAL" clId="{F5D98183-BA98-47B9-9390-31C4B51428B8}" dt="2021-12-17T08:51:40.268" v="2251" actId="18676"/>
        <pc:sldMkLst>
          <pc:docMk/>
          <pc:sldMk cId="3895304016" sldId="596"/>
        </pc:sldMkLst>
      </pc:sldChg>
      <pc:sldChg chg="del">
        <pc:chgData name="Ibrahim Ince" userId="aef1bae3-c9c0-4774-87a0-e77622209491" providerId="ADAL" clId="{F5D98183-BA98-47B9-9390-31C4B51428B8}" dt="2021-12-17T08:51:40.268" v="2251" actId="18676"/>
        <pc:sldMkLst>
          <pc:docMk/>
          <pc:sldMk cId="2856190290" sldId="597"/>
        </pc:sldMkLst>
      </pc:sldChg>
      <pc:sldChg chg="del">
        <pc:chgData name="Ibrahim Ince" userId="aef1bae3-c9c0-4774-87a0-e77622209491" providerId="ADAL" clId="{F5D98183-BA98-47B9-9390-31C4B51428B8}" dt="2021-12-17T08:51:40.268" v="2251" actId="18676"/>
        <pc:sldMkLst>
          <pc:docMk/>
          <pc:sldMk cId="2255510266" sldId="598"/>
        </pc:sldMkLst>
      </pc:sldChg>
      <pc:sldChg chg="del">
        <pc:chgData name="Ibrahim Ince" userId="aef1bae3-c9c0-4774-87a0-e77622209491" providerId="ADAL" clId="{F5D98183-BA98-47B9-9390-31C4B51428B8}" dt="2021-12-17T08:51:40.268" v="2251" actId="18676"/>
        <pc:sldMkLst>
          <pc:docMk/>
          <pc:sldMk cId="3341941150" sldId="599"/>
        </pc:sldMkLst>
      </pc:sldChg>
      <pc:sldChg chg="del">
        <pc:chgData name="Ibrahim Ince" userId="aef1bae3-c9c0-4774-87a0-e77622209491" providerId="ADAL" clId="{F5D98183-BA98-47B9-9390-31C4B51428B8}" dt="2021-12-17T08:51:40.268" v="2251" actId="18676"/>
        <pc:sldMkLst>
          <pc:docMk/>
          <pc:sldMk cId="600668271" sldId="600"/>
        </pc:sldMkLst>
      </pc:sldChg>
      <pc:sldChg chg="del">
        <pc:chgData name="Ibrahim Ince" userId="aef1bae3-c9c0-4774-87a0-e77622209491" providerId="ADAL" clId="{F5D98183-BA98-47B9-9390-31C4B51428B8}" dt="2021-12-17T08:51:40.268" v="2251" actId="18676"/>
        <pc:sldMkLst>
          <pc:docMk/>
          <pc:sldMk cId="3866208689" sldId="601"/>
        </pc:sldMkLst>
      </pc:sldChg>
      <pc:sldChg chg="del">
        <pc:chgData name="Ibrahim Ince" userId="aef1bae3-c9c0-4774-87a0-e77622209491" providerId="ADAL" clId="{F5D98183-BA98-47B9-9390-31C4B51428B8}" dt="2021-12-17T08:51:40.268" v="2251" actId="18676"/>
        <pc:sldMkLst>
          <pc:docMk/>
          <pc:sldMk cId="2011700289" sldId="602"/>
        </pc:sldMkLst>
      </pc:sldChg>
      <pc:sldChg chg="del">
        <pc:chgData name="Ibrahim Ince" userId="aef1bae3-c9c0-4774-87a0-e77622209491" providerId="ADAL" clId="{F5D98183-BA98-47B9-9390-31C4B51428B8}" dt="2021-12-17T08:51:17.323" v="2247" actId="18676"/>
        <pc:sldMkLst>
          <pc:docMk/>
          <pc:sldMk cId="2105514460" sldId="603"/>
        </pc:sldMkLst>
      </pc:sldChg>
      <pc:sldChg chg="del">
        <pc:chgData name="Ibrahim Ince" userId="aef1bae3-c9c0-4774-87a0-e77622209491" providerId="ADAL" clId="{F5D98183-BA98-47B9-9390-31C4B51428B8}" dt="2021-12-17T08:51:17.323" v="2247" actId="18676"/>
        <pc:sldMkLst>
          <pc:docMk/>
          <pc:sldMk cId="3723136216" sldId="604"/>
        </pc:sldMkLst>
      </pc:sldChg>
      <pc:sldChg chg="del">
        <pc:chgData name="Ibrahim Ince" userId="aef1bae3-c9c0-4774-87a0-e77622209491" providerId="ADAL" clId="{F5D98183-BA98-47B9-9390-31C4B51428B8}" dt="2021-12-17T08:51:17.323" v="2247" actId="18676"/>
        <pc:sldMkLst>
          <pc:docMk/>
          <pc:sldMk cId="3252551737" sldId="605"/>
        </pc:sldMkLst>
      </pc:sldChg>
      <pc:sldChg chg="del">
        <pc:chgData name="Ibrahim Ince" userId="aef1bae3-c9c0-4774-87a0-e77622209491" providerId="ADAL" clId="{F5D98183-BA98-47B9-9390-31C4B51428B8}" dt="2021-12-17T08:51:17.323" v="2247" actId="18676"/>
        <pc:sldMkLst>
          <pc:docMk/>
          <pc:sldMk cId="3938611274" sldId="610"/>
        </pc:sldMkLst>
      </pc:sldChg>
      <pc:sldChg chg="del">
        <pc:chgData name="Ibrahim Ince" userId="aef1bae3-c9c0-4774-87a0-e77622209491" providerId="ADAL" clId="{F5D98183-BA98-47B9-9390-31C4B51428B8}" dt="2021-12-17T08:51:17.323" v="2247" actId="18676"/>
        <pc:sldMkLst>
          <pc:docMk/>
          <pc:sldMk cId="4159724975" sldId="611"/>
        </pc:sldMkLst>
      </pc:sldChg>
      <pc:sldChg chg="del">
        <pc:chgData name="Ibrahim Ince" userId="aef1bae3-c9c0-4774-87a0-e77622209491" providerId="ADAL" clId="{F5D98183-BA98-47B9-9390-31C4B51428B8}" dt="2021-12-17T08:51:17.323" v="2247" actId="18676"/>
        <pc:sldMkLst>
          <pc:docMk/>
          <pc:sldMk cId="2007322061" sldId="612"/>
        </pc:sldMkLst>
      </pc:sldChg>
      <pc:sldChg chg="del">
        <pc:chgData name="Ibrahim Ince" userId="aef1bae3-c9c0-4774-87a0-e77622209491" providerId="ADAL" clId="{F5D98183-BA98-47B9-9390-31C4B51428B8}" dt="2021-12-17T08:51:17.323" v="2247" actId="18676"/>
        <pc:sldMkLst>
          <pc:docMk/>
          <pc:sldMk cId="146979020" sldId="613"/>
        </pc:sldMkLst>
      </pc:sldChg>
      <pc:sldChg chg="del">
        <pc:chgData name="Ibrahim Ince" userId="aef1bae3-c9c0-4774-87a0-e77622209491" providerId="ADAL" clId="{F5D98183-BA98-47B9-9390-31C4B51428B8}" dt="2021-12-17T08:51:17.323" v="2247" actId="18676"/>
        <pc:sldMkLst>
          <pc:docMk/>
          <pc:sldMk cId="2972234507" sldId="614"/>
        </pc:sldMkLst>
      </pc:sldChg>
      <pc:sldChg chg="del">
        <pc:chgData name="Ibrahim Ince" userId="aef1bae3-c9c0-4774-87a0-e77622209491" providerId="ADAL" clId="{F5D98183-BA98-47B9-9390-31C4B51428B8}" dt="2021-12-17T08:51:17.323" v="2247" actId="18676"/>
        <pc:sldMkLst>
          <pc:docMk/>
          <pc:sldMk cId="979793346" sldId="615"/>
        </pc:sldMkLst>
      </pc:sldChg>
      <pc:sldChg chg="del">
        <pc:chgData name="Ibrahim Ince" userId="aef1bae3-c9c0-4774-87a0-e77622209491" providerId="ADAL" clId="{F5D98183-BA98-47B9-9390-31C4B51428B8}" dt="2021-12-17T08:51:17.323" v="2247" actId="18676"/>
        <pc:sldMkLst>
          <pc:docMk/>
          <pc:sldMk cId="3818157338" sldId="616"/>
        </pc:sldMkLst>
      </pc:sldChg>
      <pc:sldChg chg="del">
        <pc:chgData name="Ibrahim Ince" userId="aef1bae3-c9c0-4774-87a0-e77622209491" providerId="ADAL" clId="{F5D98183-BA98-47B9-9390-31C4B51428B8}" dt="2021-12-17T08:51:17.323" v="2247" actId="18676"/>
        <pc:sldMkLst>
          <pc:docMk/>
          <pc:sldMk cId="3424864362" sldId="617"/>
        </pc:sldMkLst>
      </pc:sldChg>
      <pc:sldChg chg="del">
        <pc:chgData name="Ibrahim Ince" userId="aef1bae3-c9c0-4774-87a0-e77622209491" providerId="ADAL" clId="{F5D98183-BA98-47B9-9390-31C4B51428B8}" dt="2021-12-17T08:51:17.323" v="2247" actId="18676"/>
        <pc:sldMkLst>
          <pc:docMk/>
          <pc:sldMk cId="414178147" sldId="618"/>
        </pc:sldMkLst>
      </pc:sldChg>
      <pc:sldChg chg="del">
        <pc:chgData name="Ibrahim Ince" userId="aef1bae3-c9c0-4774-87a0-e77622209491" providerId="ADAL" clId="{F5D98183-BA98-47B9-9390-31C4B51428B8}" dt="2021-12-16T09:48:09.509" v="2179" actId="18676"/>
        <pc:sldMkLst>
          <pc:docMk/>
          <pc:sldMk cId="1067183398" sldId="619"/>
        </pc:sldMkLst>
      </pc:sldChg>
      <pc:sldChg chg="del">
        <pc:chgData name="Ibrahim Ince" userId="aef1bae3-c9c0-4774-87a0-e77622209491" providerId="ADAL" clId="{F5D98183-BA98-47B9-9390-31C4B51428B8}" dt="2021-12-16T09:48:09.509" v="2179" actId="18676"/>
        <pc:sldMkLst>
          <pc:docMk/>
          <pc:sldMk cId="85411170" sldId="622"/>
        </pc:sldMkLst>
      </pc:sldChg>
      <pc:sldChg chg="del">
        <pc:chgData name="Ibrahim Ince" userId="aef1bae3-c9c0-4774-87a0-e77622209491" providerId="ADAL" clId="{F5D98183-BA98-47B9-9390-31C4B51428B8}" dt="2021-12-16T09:48:09.509" v="2179" actId="18676"/>
        <pc:sldMkLst>
          <pc:docMk/>
          <pc:sldMk cId="780446729" sldId="623"/>
        </pc:sldMkLst>
      </pc:sldChg>
      <pc:sldChg chg="del">
        <pc:chgData name="Ibrahim Ince" userId="aef1bae3-c9c0-4774-87a0-e77622209491" providerId="ADAL" clId="{F5D98183-BA98-47B9-9390-31C4B51428B8}" dt="2021-12-16T09:48:09.509" v="2179" actId="18676"/>
        <pc:sldMkLst>
          <pc:docMk/>
          <pc:sldMk cId="1799146554" sldId="624"/>
        </pc:sldMkLst>
      </pc:sldChg>
      <pc:sldChg chg="del">
        <pc:chgData name="Ibrahim Ince" userId="aef1bae3-c9c0-4774-87a0-e77622209491" providerId="ADAL" clId="{F5D98183-BA98-47B9-9390-31C4B51428B8}" dt="2021-12-16T09:48:09.509" v="2179" actId="18676"/>
        <pc:sldMkLst>
          <pc:docMk/>
          <pc:sldMk cId="2861543372" sldId="625"/>
        </pc:sldMkLst>
      </pc:sldChg>
      <pc:sldChg chg="del">
        <pc:chgData name="Ibrahim Ince" userId="aef1bae3-c9c0-4774-87a0-e77622209491" providerId="ADAL" clId="{F5D98183-BA98-47B9-9390-31C4B51428B8}" dt="2021-12-16T09:48:09.509" v="2179" actId="18676"/>
        <pc:sldMkLst>
          <pc:docMk/>
          <pc:sldMk cId="2389618690" sldId="626"/>
        </pc:sldMkLst>
      </pc:sldChg>
      <pc:sldChg chg="del">
        <pc:chgData name="Ibrahim Ince" userId="aef1bae3-c9c0-4774-87a0-e77622209491" providerId="ADAL" clId="{F5D98183-BA98-47B9-9390-31C4B51428B8}" dt="2021-12-16T09:48:09.509" v="2179" actId="18676"/>
        <pc:sldMkLst>
          <pc:docMk/>
          <pc:sldMk cId="997630337" sldId="627"/>
        </pc:sldMkLst>
      </pc:sldChg>
      <pc:sldChg chg="del">
        <pc:chgData name="Ibrahim Ince" userId="aef1bae3-c9c0-4774-87a0-e77622209491" providerId="ADAL" clId="{F5D98183-BA98-47B9-9390-31C4B51428B8}" dt="2021-12-16T09:48:09.509" v="2179" actId="18676"/>
        <pc:sldMkLst>
          <pc:docMk/>
          <pc:sldMk cId="3355700312" sldId="628"/>
        </pc:sldMkLst>
      </pc:sldChg>
      <pc:sldChg chg="del">
        <pc:chgData name="Ibrahim Ince" userId="aef1bae3-c9c0-4774-87a0-e77622209491" providerId="ADAL" clId="{F5D98183-BA98-47B9-9390-31C4B51428B8}" dt="2021-12-16T09:48:09.509" v="2179" actId="18676"/>
        <pc:sldMkLst>
          <pc:docMk/>
          <pc:sldMk cId="1548053630" sldId="629"/>
        </pc:sldMkLst>
      </pc:sldChg>
      <pc:sldChg chg="del">
        <pc:chgData name="Ibrahim Ince" userId="aef1bae3-c9c0-4774-87a0-e77622209491" providerId="ADAL" clId="{F5D98183-BA98-47B9-9390-31C4B51428B8}" dt="2021-12-16T09:48:09.509" v="2179" actId="18676"/>
        <pc:sldMkLst>
          <pc:docMk/>
          <pc:sldMk cId="3339625938" sldId="630"/>
        </pc:sldMkLst>
      </pc:sldChg>
      <pc:sldChg chg="del">
        <pc:chgData name="Ibrahim Ince" userId="aef1bae3-c9c0-4774-87a0-e77622209491" providerId="ADAL" clId="{F5D98183-BA98-47B9-9390-31C4B51428B8}" dt="2021-12-16T09:48:09.509" v="2179" actId="18676"/>
        <pc:sldMkLst>
          <pc:docMk/>
          <pc:sldMk cId="2868356531" sldId="631"/>
        </pc:sldMkLst>
      </pc:sldChg>
      <pc:sldChg chg="del">
        <pc:chgData name="Ibrahim Ince" userId="aef1bae3-c9c0-4774-87a0-e77622209491" providerId="ADAL" clId="{F5D98183-BA98-47B9-9390-31C4B51428B8}" dt="2021-12-16T09:48:09.509" v="2179" actId="18676"/>
        <pc:sldMkLst>
          <pc:docMk/>
          <pc:sldMk cId="3164240407" sldId="632"/>
        </pc:sldMkLst>
      </pc:sldChg>
      <pc:sldChg chg="del">
        <pc:chgData name="Ibrahim Ince" userId="aef1bae3-c9c0-4774-87a0-e77622209491" providerId="ADAL" clId="{F5D98183-BA98-47B9-9390-31C4B51428B8}" dt="2021-12-16T09:48:09.509" v="2179" actId="18676"/>
        <pc:sldMkLst>
          <pc:docMk/>
          <pc:sldMk cId="4217767439" sldId="633"/>
        </pc:sldMkLst>
      </pc:sldChg>
      <pc:sldChg chg="del">
        <pc:chgData name="Ibrahim Ince" userId="aef1bae3-c9c0-4774-87a0-e77622209491" providerId="ADAL" clId="{F5D98183-BA98-47B9-9390-31C4B51428B8}" dt="2021-12-17T08:50:58.973" v="2244" actId="18676"/>
        <pc:sldMkLst>
          <pc:docMk/>
          <pc:sldMk cId="3713086478" sldId="634"/>
        </pc:sldMkLst>
      </pc:sldChg>
      <pc:sldChg chg="del">
        <pc:chgData name="Ibrahim Ince" userId="aef1bae3-c9c0-4774-87a0-e77622209491" providerId="ADAL" clId="{F5D98183-BA98-47B9-9390-31C4B51428B8}" dt="2021-12-16T09:48:01.616" v="2178" actId="18676"/>
        <pc:sldMkLst>
          <pc:docMk/>
          <pc:sldMk cId="925678415" sldId="635"/>
        </pc:sldMkLst>
      </pc:sldChg>
      <pc:sldChg chg="del">
        <pc:chgData name="Ibrahim Ince" userId="aef1bae3-c9c0-4774-87a0-e77622209491" providerId="ADAL" clId="{F5D98183-BA98-47B9-9390-31C4B51428B8}" dt="2021-12-16T09:48:01.616" v="2178" actId="18676"/>
        <pc:sldMkLst>
          <pc:docMk/>
          <pc:sldMk cId="2903336433" sldId="636"/>
        </pc:sldMkLst>
      </pc:sldChg>
      <pc:sldChg chg="del">
        <pc:chgData name="Ibrahim Ince" userId="aef1bae3-c9c0-4774-87a0-e77622209491" providerId="ADAL" clId="{F5D98183-BA98-47B9-9390-31C4B51428B8}" dt="2021-12-16T09:48:01.616" v="2178" actId="18676"/>
        <pc:sldMkLst>
          <pc:docMk/>
          <pc:sldMk cId="1971538005" sldId="637"/>
        </pc:sldMkLst>
      </pc:sldChg>
      <pc:sldChg chg="del">
        <pc:chgData name="Ibrahim Ince" userId="aef1bae3-c9c0-4774-87a0-e77622209491" providerId="ADAL" clId="{F5D98183-BA98-47B9-9390-31C4B51428B8}" dt="2021-12-16T09:48:01.616" v="2178" actId="18676"/>
        <pc:sldMkLst>
          <pc:docMk/>
          <pc:sldMk cId="3215372085" sldId="638"/>
        </pc:sldMkLst>
      </pc:sldChg>
      <pc:sldChg chg="del">
        <pc:chgData name="Ibrahim Ince" userId="aef1bae3-c9c0-4774-87a0-e77622209491" providerId="ADAL" clId="{F5D98183-BA98-47B9-9390-31C4B51428B8}" dt="2021-12-16T09:48:01.616" v="2178" actId="18676"/>
        <pc:sldMkLst>
          <pc:docMk/>
          <pc:sldMk cId="1993546749" sldId="639"/>
        </pc:sldMkLst>
      </pc:sldChg>
      <pc:sldChg chg="del">
        <pc:chgData name="Ibrahim Ince" userId="aef1bae3-c9c0-4774-87a0-e77622209491" providerId="ADAL" clId="{F5D98183-BA98-47B9-9390-31C4B51428B8}" dt="2021-12-16T09:48:01.616" v="2178" actId="18676"/>
        <pc:sldMkLst>
          <pc:docMk/>
          <pc:sldMk cId="2537693068" sldId="640"/>
        </pc:sldMkLst>
      </pc:sldChg>
      <pc:sldChg chg="del">
        <pc:chgData name="Ibrahim Ince" userId="aef1bae3-c9c0-4774-87a0-e77622209491" providerId="ADAL" clId="{F5D98183-BA98-47B9-9390-31C4B51428B8}" dt="2021-12-16T09:48:01.616" v="2178" actId="18676"/>
        <pc:sldMkLst>
          <pc:docMk/>
          <pc:sldMk cId="2784035025" sldId="641"/>
        </pc:sldMkLst>
      </pc:sldChg>
      <pc:sldChg chg="del">
        <pc:chgData name="Ibrahim Ince" userId="aef1bae3-c9c0-4774-87a0-e77622209491" providerId="ADAL" clId="{F5D98183-BA98-47B9-9390-31C4B51428B8}" dt="2021-12-16T09:48:01.616" v="2178" actId="18676"/>
        <pc:sldMkLst>
          <pc:docMk/>
          <pc:sldMk cId="782520971" sldId="642"/>
        </pc:sldMkLst>
      </pc:sldChg>
      <pc:sldChg chg="del">
        <pc:chgData name="Ibrahim Ince" userId="aef1bae3-c9c0-4774-87a0-e77622209491" providerId="ADAL" clId="{F5D98183-BA98-47B9-9390-31C4B51428B8}" dt="2021-12-16T09:48:01.616" v="2178" actId="18676"/>
        <pc:sldMkLst>
          <pc:docMk/>
          <pc:sldMk cId="3007909146" sldId="643"/>
        </pc:sldMkLst>
      </pc:sldChg>
      <pc:sldChg chg="del">
        <pc:chgData name="Ibrahim Ince" userId="aef1bae3-c9c0-4774-87a0-e77622209491" providerId="ADAL" clId="{F5D98183-BA98-47B9-9390-31C4B51428B8}" dt="2021-12-16T09:48:01.616" v="2178" actId="18676"/>
        <pc:sldMkLst>
          <pc:docMk/>
          <pc:sldMk cId="3704229347" sldId="644"/>
        </pc:sldMkLst>
      </pc:sldChg>
      <pc:sldChg chg="del">
        <pc:chgData name="Ibrahim Ince" userId="aef1bae3-c9c0-4774-87a0-e77622209491" providerId="ADAL" clId="{F5D98183-BA98-47B9-9390-31C4B51428B8}" dt="2021-12-16T09:48:01.616" v="2178" actId="18676"/>
        <pc:sldMkLst>
          <pc:docMk/>
          <pc:sldMk cId="2010408009" sldId="645"/>
        </pc:sldMkLst>
      </pc:sldChg>
      <pc:sldChg chg="del">
        <pc:chgData name="Ibrahim Ince" userId="aef1bae3-c9c0-4774-87a0-e77622209491" providerId="ADAL" clId="{F5D98183-BA98-47B9-9390-31C4B51428B8}" dt="2021-12-17T08:51:27.138" v="2249" actId="18676"/>
        <pc:sldMkLst>
          <pc:docMk/>
          <pc:sldMk cId="2071988772" sldId="647"/>
        </pc:sldMkLst>
      </pc:sldChg>
      <pc:sldChg chg="del">
        <pc:chgData name="Ibrahim Ince" userId="aef1bae3-c9c0-4774-87a0-e77622209491" providerId="ADAL" clId="{F5D98183-BA98-47B9-9390-31C4B51428B8}" dt="2021-12-17T08:51:27.138" v="2249" actId="18676"/>
        <pc:sldMkLst>
          <pc:docMk/>
          <pc:sldMk cId="415317156" sldId="648"/>
        </pc:sldMkLst>
      </pc:sldChg>
      <pc:sldChg chg="del">
        <pc:chgData name="Ibrahim Ince" userId="aef1bae3-c9c0-4774-87a0-e77622209491" providerId="ADAL" clId="{F5D98183-BA98-47B9-9390-31C4B51428B8}" dt="2021-12-17T08:51:27.138" v="2249" actId="18676"/>
        <pc:sldMkLst>
          <pc:docMk/>
          <pc:sldMk cId="2415552347" sldId="652"/>
        </pc:sldMkLst>
      </pc:sldChg>
      <pc:sldChg chg="del">
        <pc:chgData name="Ibrahim Ince" userId="aef1bae3-c9c0-4774-87a0-e77622209491" providerId="ADAL" clId="{F5D98183-BA98-47B9-9390-31C4B51428B8}" dt="2021-12-17T08:51:17.323" v="2247" actId="18676"/>
        <pc:sldMkLst>
          <pc:docMk/>
          <pc:sldMk cId="349771703" sldId="655"/>
        </pc:sldMkLst>
      </pc:sldChg>
      <pc:sldChg chg="del">
        <pc:chgData name="Ibrahim Ince" userId="aef1bae3-c9c0-4774-87a0-e77622209491" providerId="ADAL" clId="{F5D98183-BA98-47B9-9390-31C4B51428B8}" dt="2021-12-17T08:51:27.138" v="2249" actId="18676"/>
        <pc:sldMkLst>
          <pc:docMk/>
          <pc:sldMk cId="1821594086" sldId="656"/>
        </pc:sldMkLst>
      </pc:sldChg>
      <pc:sldChg chg="del">
        <pc:chgData name="Ibrahim Ince" userId="aef1bae3-c9c0-4774-87a0-e77622209491" providerId="ADAL" clId="{F5D98183-BA98-47B9-9390-31C4B51428B8}" dt="2021-12-17T08:51:27.138" v="2249" actId="18676"/>
        <pc:sldMkLst>
          <pc:docMk/>
          <pc:sldMk cId="664141977" sldId="659"/>
        </pc:sldMkLst>
      </pc:sldChg>
      <pc:sldChg chg="del">
        <pc:chgData name="Ibrahim Ince" userId="aef1bae3-c9c0-4774-87a0-e77622209491" providerId="ADAL" clId="{F5D98183-BA98-47B9-9390-31C4B51428B8}" dt="2021-12-17T08:51:27.138" v="2249" actId="18676"/>
        <pc:sldMkLst>
          <pc:docMk/>
          <pc:sldMk cId="726321602" sldId="660"/>
        </pc:sldMkLst>
      </pc:sldChg>
      <pc:sldChg chg="del">
        <pc:chgData name="Ibrahim Ince" userId="aef1bae3-c9c0-4774-87a0-e77622209491" providerId="ADAL" clId="{F5D98183-BA98-47B9-9390-31C4B51428B8}" dt="2021-12-17T08:51:27.138" v="2249" actId="18676"/>
        <pc:sldMkLst>
          <pc:docMk/>
          <pc:sldMk cId="410616084" sldId="661"/>
        </pc:sldMkLst>
      </pc:sldChg>
      <pc:sldChg chg="del">
        <pc:chgData name="Ibrahim Ince" userId="aef1bae3-c9c0-4774-87a0-e77622209491" providerId="ADAL" clId="{F5D98183-BA98-47B9-9390-31C4B51428B8}" dt="2021-12-17T08:51:17.323" v="2247" actId="18676"/>
        <pc:sldMkLst>
          <pc:docMk/>
          <pc:sldMk cId="3103562640" sldId="662"/>
        </pc:sldMkLst>
      </pc:sldChg>
      <pc:sldChg chg="del">
        <pc:chgData name="Ibrahim Ince" userId="aef1bae3-c9c0-4774-87a0-e77622209491" providerId="ADAL" clId="{F5D98183-BA98-47B9-9390-31C4B51428B8}" dt="2021-12-17T08:51:42.788" v="2252" actId="18676"/>
        <pc:sldMkLst>
          <pc:docMk/>
          <pc:sldMk cId="1936402523" sldId="663"/>
        </pc:sldMkLst>
      </pc:sldChg>
      <pc:sldChg chg="del">
        <pc:chgData name="Ibrahim Ince" userId="aef1bae3-c9c0-4774-87a0-e77622209491" providerId="ADAL" clId="{F5D98183-BA98-47B9-9390-31C4B51428B8}" dt="2021-12-17T08:51:42.788" v="2252" actId="18676"/>
        <pc:sldMkLst>
          <pc:docMk/>
          <pc:sldMk cId="1893137191" sldId="664"/>
        </pc:sldMkLst>
      </pc:sldChg>
      <pc:sldChg chg="del">
        <pc:chgData name="Ibrahim Ince" userId="aef1bae3-c9c0-4774-87a0-e77622209491" providerId="ADAL" clId="{F5D98183-BA98-47B9-9390-31C4B51428B8}" dt="2021-12-17T08:51:42.788" v="2252" actId="18676"/>
        <pc:sldMkLst>
          <pc:docMk/>
          <pc:sldMk cId="3626495398" sldId="665"/>
        </pc:sldMkLst>
      </pc:sldChg>
      <pc:sldChg chg="del">
        <pc:chgData name="Ibrahim Ince" userId="aef1bae3-c9c0-4774-87a0-e77622209491" providerId="ADAL" clId="{F5D98183-BA98-47B9-9390-31C4B51428B8}" dt="2021-12-17T08:51:42.788" v="2252" actId="18676"/>
        <pc:sldMkLst>
          <pc:docMk/>
          <pc:sldMk cId="358023381" sldId="666"/>
        </pc:sldMkLst>
      </pc:sldChg>
      <pc:sldChg chg="del">
        <pc:chgData name="Ibrahim Ince" userId="aef1bae3-c9c0-4774-87a0-e77622209491" providerId="ADAL" clId="{F5D98183-BA98-47B9-9390-31C4B51428B8}" dt="2021-12-17T08:51:27.138" v="2249" actId="18676"/>
        <pc:sldMkLst>
          <pc:docMk/>
          <pc:sldMk cId="1622058676" sldId="667"/>
        </pc:sldMkLst>
      </pc:sldChg>
      <pc:sldChg chg="del">
        <pc:chgData name="Ibrahim Ince" userId="aef1bae3-c9c0-4774-87a0-e77622209491" providerId="ADAL" clId="{F5D98183-BA98-47B9-9390-31C4B51428B8}" dt="2021-12-17T08:51:27.138" v="2249" actId="18676"/>
        <pc:sldMkLst>
          <pc:docMk/>
          <pc:sldMk cId="3198274050" sldId="668"/>
        </pc:sldMkLst>
      </pc:sldChg>
      <pc:sldChg chg="del">
        <pc:chgData name="Ibrahim Ince" userId="aef1bae3-c9c0-4774-87a0-e77622209491" providerId="ADAL" clId="{F5D98183-BA98-47B9-9390-31C4B51428B8}" dt="2021-12-17T08:51:27.138" v="2249" actId="18676"/>
        <pc:sldMkLst>
          <pc:docMk/>
          <pc:sldMk cId="163348623" sldId="669"/>
        </pc:sldMkLst>
      </pc:sldChg>
      <pc:sldChg chg="del">
        <pc:chgData name="Ibrahim Ince" userId="aef1bae3-c9c0-4774-87a0-e77622209491" providerId="ADAL" clId="{F5D98183-BA98-47B9-9390-31C4B51428B8}" dt="2021-12-17T08:51:27.138" v="2249" actId="18676"/>
        <pc:sldMkLst>
          <pc:docMk/>
          <pc:sldMk cId="3066069552" sldId="670"/>
        </pc:sldMkLst>
      </pc:sldChg>
      <pc:sldChg chg="del">
        <pc:chgData name="Ibrahim Ince" userId="aef1bae3-c9c0-4774-87a0-e77622209491" providerId="ADAL" clId="{F5D98183-BA98-47B9-9390-31C4B51428B8}" dt="2021-12-17T08:51:27.138" v="2249" actId="18676"/>
        <pc:sldMkLst>
          <pc:docMk/>
          <pc:sldMk cId="4169832642" sldId="671"/>
        </pc:sldMkLst>
      </pc:sldChg>
      <pc:sldChg chg="del">
        <pc:chgData name="Ibrahim Ince" userId="aef1bae3-c9c0-4774-87a0-e77622209491" providerId="ADAL" clId="{F5D98183-BA98-47B9-9390-31C4B51428B8}" dt="2021-12-17T08:51:27.138" v="2249" actId="18676"/>
        <pc:sldMkLst>
          <pc:docMk/>
          <pc:sldMk cId="2052126133" sldId="672"/>
        </pc:sldMkLst>
      </pc:sldChg>
      <pc:sldChg chg="del">
        <pc:chgData name="Ibrahim Ince" userId="aef1bae3-c9c0-4774-87a0-e77622209491" providerId="ADAL" clId="{F5D98183-BA98-47B9-9390-31C4B51428B8}" dt="2021-12-17T08:51:27.138" v="2249" actId="18676"/>
        <pc:sldMkLst>
          <pc:docMk/>
          <pc:sldMk cId="463664248" sldId="673"/>
        </pc:sldMkLst>
      </pc:sldChg>
      <pc:sldChg chg="del">
        <pc:chgData name="Ibrahim Ince" userId="aef1bae3-c9c0-4774-87a0-e77622209491" providerId="ADAL" clId="{F5D98183-BA98-47B9-9390-31C4B51428B8}" dt="2021-12-17T08:51:27.138" v="2249" actId="18676"/>
        <pc:sldMkLst>
          <pc:docMk/>
          <pc:sldMk cId="3546822584" sldId="674"/>
        </pc:sldMkLst>
      </pc:sldChg>
      <pc:sldChg chg="del">
        <pc:chgData name="Ibrahim Ince" userId="aef1bae3-c9c0-4774-87a0-e77622209491" providerId="ADAL" clId="{F5D98183-BA98-47B9-9390-31C4B51428B8}" dt="2021-12-17T08:51:27.138" v="2249" actId="18676"/>
        <pc:sldMkLst>
          <pc:docMk/>
          <pc:sldMk cId="3715879498" sldId="675"/>
        </pc:sldMkLst>
      </pc:sldChg>
      <pc:sldChg chg="del">
        <pc:chgData name="Ibrahim Ince" userId="aef1bae3-c9c0-4774-87a0-e77622209491" providerId="ADAL" clId="{F5D98183-BA98-47B9-9390-31C4B51428B8}" dt="2021-12-17T08:51:27.138" v="2249" actId="18676"/>
        <pc:sldMkLst>
          <pc:docMk/>
          <pc:sldMk cId="2625554909" sldId="676"/>
        </pc:sldMkLst>
      </pc:sldChg>
      <pc:sldChg chg="del">
        <pc:chgData name="Ibrahim Ince" userId="aef1bae3-c9c0-4774-87a0-e77622209491" providerId="ADAL" clId="{F5D98183-BA98-47B9-9390-31C4B51428B8}" dt="2021-12-17T08:51:27.138" v="2249" actId="18676"/>
        <pc:sldMkLst>
          <pc:docMk/>
          <pc:sldMk cId="209794239" sldId="677"/>
        </pc:sldMkLst>
      </pc:sldChg>
      <pc:sldChg chg="del">
        <pc:chgData name="Ibrahim Ince" userId="aef1bae3-c9c0-4774-87a0-e77622209491" providerId="ADAL" clId="{F5D98183-BA98-47B9-9390-31C4B51428B8}" dt="2021-12-17T08:51:27.138" v="2249" actId="18676"/>
        <pc:sldMkLst>
          <pc:docMk/>
          <pc:sldMk cId="4062429851" sldId="678"/>
        </pc:sldMkLst>
      </pc:sldChg>
      <pc:sldChg chg="del">
        <pc:chgData name="Ibrahim Ince" userId="aef1bae3-c9c0-4774-87a0-e77622209491" providerId="ADAL" clId="{F5D98183-BA98-47B9-9390-31C4B51428B8}" dt="2021-12-17T08:51:27.138" v="2249" actId="18676"/>
        <pc:sldMkLst>
          <pc:docMk/>
          <pc:sldMk cId="849590619" sldId="679"/>
        </pc:sldMkLst>
      </pc:sldChg>
      <pc:sldChg chg="del">
        <pc:chgData name="Ibrahim Ince" userId="aef1bae3-c9c0-4774-87a0-e77622209491" providerId="ADAL" clId="{F5D98183-BA98-47B9-9390-31C4B51428B8}" dt="2021-12-17T08:50:47.241" v="2243" actId="18676"/>
        <pc:sldMkLst>
          <pc:docMk/>
          <pc:sldMk cId="1845243602" sldId="680"/>
        </pc:sldMkLst>
      </pc:sldChg>
      <pc:sldChg chg="del">
        <pc:chgData name="Ibrahim Ince" userId="aef1bae3-c9c0-4774-87a0-e77622209491" providerId="ADAL" clId="{F5D98183-BA98-47B9-9390-31C4B51428B8}" dt="2021-12-17T08:50:47.241" v="2243" actId="18676"/>
        <pc:sldMkLst>
          <pc:docMk/>
          <pc:sldMk cId="2867394198" sldId="681"/>
        </pc:sldMkLst>
      </pc:sldChg>
      <pc:sldChg chg="del">
        <pc:chgData name="Ibrahim Ince" userId="aef1bae3-c9c0-4774-87a0-e77622209491" providerId="ADAL" clId="{F5D98183-BA98-47B9-9390-31C4B51428B8}" dt="2021-12-17T08:50:47.241" v="2243" actId="18676"/>
        <pc:sldMkLst>
          <pc:docMk/>
          <pc:sldMk cId="3539793250" sldId="682"/>
        </pc:sldMkLst>
      </pc:sldChg>
      <pc:sldChg chg="del">
        <pc:chgData name="Ibrahim Ince" userId="aef1bae3-c9c0-4774-87a0-e77622209491" providerId="ADAL" clId="{F5D98183-BA98-47B9-9390-31C4B51428B8}" dt="2021-12-16T09:48:09.509" v="2179" actId="18676"/>
        <pc:sldMkLst>
          <pc:docMk/>
          <pc:sldMk cId="2117929518" sldId="1223"/>
        </pc:sldMkLst>
      </pc:sldChg>
      <pc:sldChg chg="del">
        <pc:chgData name="Ibrahim Ince" userId="aef1bae3-c9c0-4774-87a0-e77622209491" providerId="ADAL" clId="{F5D98183-BA98-47B9-9390-31C4B51428B8}" dt="2021-12-17T08:50:47.241" v="2243" actId="18676"/>
        <pc:sldMkLst>
          <pc:docMk/>
          <pc:sldMk cId="982047273" sldId="1224"/>
        </pc:sldMkLst>
      </pc:sldChg>
      <pc:sldChg chg="del">
        <pc:chgData name="Ibrahim Ince" userId="aef1bae3-c9c0-4774-87a0-e77622209491" providerId="ADAL" clId="{F5D98183-BA98-47B9-9390-31C4B51428B8}" dt="2021-12-17T08:50:47.241" v="2243" actId="18676"/>
        <pc:sldMkLst>
          <pc:docMk/>
          <pc:sldMk cId="1629547806" sldId="1225"/>
        </pc:sldMkLst>
      </pc:sldChg>
      <pc:sldChg chg="del">
        <pc:chgData name="Ibrahim Ince" userId="aef1bae3-c9c0-4774-87a0-e77622209491" providerId="ADAL" clId="{F5D98183-BA98-47B9-9390-31C4B51428B8}" dt="2021-12-17T08:50:47.241" v="2243" actId="18676"/>
        <pc:sldMkLst>
          <pc:docMk/>
          <pc:sldMk cId="3816742788" sldId="1227"/>
        </pc:sldMkLst>
      </pc:sldChg>
      <pc:sldChg chg="del">
        <pc:chgData name="Ibrahim Ince" userId="aef1bae3-c9c0-4774-87a0-e77622209491" providerId="ADAL" clId="{F5D98183-BA98-47B9-9390-31C4B51428B8}" dt="2021-12-17T08:50:47.241" v="2243" actId="18676"/>
        <pc:sldMkLst>
          <pc:docMk/>
          <pc:sldMk cId="2656163290" sldId="1228"/>
        </pc:sldMkLst>
      </pc:sldChg>
      <pc:sldChg chg="del">
        <pc:chgData name="Ibrahim Ince" userId="aef1bae3-c9c0-4774-87a0-e77622209491" providerId="ADAL" clId="{F5D98183-BA98-47B9-9390-31C4B51428B8}" dt="2021-12-17T08:50:47.241" v="2243" actId="18676"/>
        <pc:sldMkLst>
          <pc:docMk/>
          <pc:sldMk cId="528589146" sldId="1229"/>
        </pc:sldMkLst>
      </pc:sldChg>
      <pc:sldChg chg="del">
        <pc:chgData name="Ibrahim Ince" userId="aef1bae3-c9c0-4774-87a0-e77622209491" providerId="ADAL" clId="{F5D98183-BA98-47B9-9390-31C4B51428B8}" dt="2021-12-17T08:50:47.241" v="2243" actId="18676"/>
        <pc:sldMkLst>
          <pc:docMk/>
          <pc:sldMk cId="1501942209" sldId="1230"/>
        </pc:sldMkLst>
      </pc:sldChg>
      <pc:sldChg chg="del">
        <pc:chgData name="Ibrahim Ince" userId="aef1bae3-c9c0-4774-87a0-e77622209491" providerId="ADAL" clId="{F5D98183-BA98-47B9-9390-31C4B51428B8}" dt="2021-12-17T08:50:47.241" v="2243" actId="18676"/>
        <pc:sldMkLst>
          <pc:docMk/>
          <pc:sldMk cId="671687160" sldId="1231"/>
        </pc:sldMkLst>
      </pc:sldChg>
      <pc:sldChg chg="del">
        <pc:chgData name="Ibrahim Ince" userId="aef1bae3-c9c0-4774-87a0-e77622209491" providerId="ADAL" clId="{F5D98183-BA98-47B9-9390-31C4B51428B8}" dt="2021-12-17T08:50:47.241" v="2243" actId="18676"/>
        <pc:sldMkLst>
          <pc:docMk/>
          <pc:sldMk cId="2462757874" sldId="1232"/>
        </pc:sldMkLst>
      </pc:sldChg>
      <pc:sldChg chg="del">
        <pc:chgData name="Ibrahim Ince" userId="aef1bae3-c9c0-4774-87a0-e77622209491" providerId="ADAL" clId="{F5D98183-BA98-47B9-9390-31C4B51428B8}" dt="2021-12-17T08:50:47.241" v="2243" actId="18676"/>
        <pc:sldMkLst>
          <pc:docMk/>
          <pc:sldMk cId="1920849263" sldId="1233"/>
        </pc:sldMkLst>
      </pc:sldChg>
      <pc:sldChg chg="del">
        <pc:chgData name="Ibrahim Ince" userId="aef1bae3-c9c0-4774-87a0-e77622209491" providerId="ADAL" clId="{F5D98183-BA98-47B9-9390-31C4B51428B8}" dt="2021-12-17T08:51:17.323" v="2247" actId="18676"/>
        <pc:sldMkLst>
          <pc:docMk/>
          <pc:sldMk cId="2265642402" sldId="1234"/>
        </pc:sldMkLst>
      </pc:sldChg>
      <pc:sldChg chg="del">
        <pc:chgData name="Ibrahim Ince" userId="aef1bae3-c9c0-4774-87a0-e77622209491" providerId="ADAL" clId="{F5D98183-BA98-47B9-9390-31C4B51428B8}" dt="2021-12-17T08:50:47.241" v="2243" actId="18676"/>
        <pc:sldMkLst>
          <pc:docMk/>
          <pc:sldMk cId="3585062523" sldId="1235"/>
        </pc:sldMkLst>
      </pc:sldChg>
      <pc:sldChg chg="delSp modSp mod">
        <pc:chgData name="Ibrahim Ince" userId="aef1bae3-c9c0-4774-87a0-e77622209491" providerId="ADAL" clId="{F5D98183-BA98-47B9-9390-31C4B51428B8}" dt="2021-12-16T08:37:41.815" v="53" actId="20577"/>
        <pc:sldMkLst>
          <pc:docMk/>
          <pc:sldMk cId="2518369832" sldId="1236"/>
        </pc:sldMkLst>
        <pc:spChg chg="del mod">
          <ac:chgData name="Ibrahim Ince" userId="aef1bae3-c9c0-4774-87a0-e77622209491" providerId="ADAL" clId="{F5D98183-BA98-47B9-9390-31C4B51428B8}" dt="2021-12-16T08:37:30.894" v="44" actId="478"/>
          <ac:spMkLst>
            <pc:docMk/>
            <pc:sldMk cId="2518369832" sldId="1236"/>
            <ac:spMk id="2" creationId="{00000000-0000-0000-0000-000000000000}"/>
          </ac:spMkLst>
        </pc:spChg>
        <pc:spChg chg="mod">
          <ac:chgData name="Ibrahim Ince" userId="aef1bae3-c9c0-4774-87a0-e77622209491" providerId="ADAL" clId="{F5D98183-BA98-47B9-9390-31C4B51428B8}" dt="2021-12-16T08:37:19.182" v="34" actId="6549"/>
          <ac:spMkLst>
            <pc:docMk/>
            <pc:sldMk cId="2518369832" sldId="1236"/>
            <ac:spMk id="10" creationId="{00000000-0000-0000-0000-000000000000}"/>
          </ac:spMkLst>
        </pc:spChg>
        <pc:spChg chg="mod">
          <ac:chgData name="Ibrahim Ince" userId="aef1bae3-c9c0-4774-87a0-e77622209491" providerId="ADAL" clId="{F5D98183-BA98-47B9-9390-31C4B51428B8}" dt="2021-12-16T08:37:41.815" v="53" actId="20577"/>
          <ac:spMkLst>
            <pc:docMk/>
            <pc:sldMk cId="2518369832" sldId="1236"/>
            <ac:spMk id="11" creationId="{00000000-0000-0000-0000-000000000000}"/>
          </ac:spMkLst>
        </pc:spChg>
        <pc:picChg chg="mod">
          <ac:chgData name="Ibrahim Ince" userId="aef1bae3-c9c0-4774-87a0-e77622209491" providerId="ADAL" clId="{F5D98183-BA98-47B9-9390-31C4B51428B8}" dt="2021-12-16T08:28:58.925" v="0" actId="1036"/>
          <ac:picMkLst>
            <pc:docMk/>
            <pc:sldMk cId="2518369832" sldId="1236"/>
            <ac:picMk id="8" creationId="{00000000-0000-0000-0000-000000000000}"/>
          </ac:picMkLst>
        </pc:picChg>
      </pc:sldChg>
      <pc:sldChg chg="modSp mod">
        <pc:chgData name="Ibrahim Ince" userId="aef1bae3-c9c0-4774-87a0-e77622209491" providerId="ADAL" clId="{F5D98183-BA98-47B9-9390-31C4B51428B8}" dt="2021-12-16T09:45:28.926" v="2147" actId="790"/>
        <pc:sldMkLst>
          <pc:docMk/>
          <pc:sldMk cId="283624427" sldId="1237"/>
        </pc:sldMkLst>
        <pc:spChg chg="mod">
          <ac:chgData name="Ibrahim Ince" userId="aef1bae3-c9c0-4774-87a0-e77622209491" providerId="ADAL" clId="{F5D98183-BA98-47B9-9390-31C4B51428B8}" dt="2021-12-16T09:45:28.926" v="2147" actId="790"/>
          <ac:spMkLst>
            <pc:docMk/>
            <pc:sldMk cId="283624427" sldId="1237"/>
            <ac:spMk id="7" creationId="{00000000-0000-0000-0000-000000000000}"/>
          </ac:spMkLst>
        </pc:spChg>
      </pc:sldChg>
      <pc:sldChg chg="addSp delSp add del">
        <pc:chgData name="Ibrahim Ince" userId="aef1bae3-c9c0-4774-87a0-e77622209491" providerId="ADAL" clId="{F5D98183-BA98-47B9-9390-31C4B51428B8}" dt="2021-12-16T09:38:05.377" v="1985" actId="47"/>
        <pc:sldMkLst>
          <pc:docMk/>
          <pc:sldMk cId="2777064435" sldId="1238"/>
        </pc:sldMkLst>
        <pc:spChg chg="add del">
          <ac:chgData name="Ibrahim Ince" userId="aef1bae3-c9c0-4774-87a0-e77622209491" providerId="ADAL" clId="{F5D98183-BA98-47B9-9390-31C4B51428B8}" dt="2021-12-16T08:31:30.696" v="8" actId="478"/>
          <ac:spMkLst>
            <pc:docMk/>
            <pc:sldMk cId="2777064435" sldId="1238"/>
            <ac:spMk id="25" creationId="{00000000-0000-0000-0000-000000000000}"/>
          </ac:spMkLst>
        </pc:spChg>
        <pc:picChg chg="add del">
          <ac:chgData name="Ibrahim Ince" userId="aef1bae3-c9c0-4774-87a0-e77622209491" providerId="ADAL" clId="{F5D98183-BA98-47B9-9390-31C4B51428B8}" dt="2021-12-16T08:31:31.049" v="9" actId="478"/>
          <ac:picMkLst>
            <pc:docMk/>
            <pc:sldMk cId="2777064435" sldId="1238"/>
            <ac:picMk id="138242" creationId="{3B3CCC0B-8CA3-4074-AC3C-463384AE92B0}"/>
          </ac:picMkLst>
        </pc:picChg>
      </pc:sldChg>
      <pc:sldChg chg="addSp delSp modSp new mod">
        <pc:chgData name="Ibrahim Ince" userId="aef1bae3-c9c0-4774-87a0-e77622209491" providerId="ADAL" clId="{F5D98183-BA98-47B9-9390-31C4B51428B8}" dt="2021-12-16T08:34:16.042" v="15" actId="22"/>
        <pc:sldMkLst>
          <pc:docMk/>
          <pc:sldMk cId="1659522534" sldId="1239"/>
        </pc:sldMkLst>
        <pc:spChg chg="del">
          <ac:chgData name="Ibrahim Ince" userId="aef1bae3-c9c0-4774-87a0-e77622209491" providerId="ADAL" clId="{F5D98183-BA98-47B9-9390-31C4B51428B8}" dt="2021-12-16T08:34:03.976" v="12" actId="478"/>
          <ac:spMkLst>
            <pc:docMk/>
            <pc:sldMk cId="1659522534" sldId="1239"/>
            <ac:spMk id="2" creationId="{75B2DFBF-D5C4-46B3-9FBF-407BBA3EB9CE}"/>
          </ac:spMkLst>
        </pc:spChg>
        <pc:spChg chg="del">
          <ac:chgData name="Ibrahim Ince" userId="aef1bae3-c9c0-4774-87a0-e77622209491" providerId="ADAL" clId="{F5D98183-BA98-47B9-9390-31C4B51428B8}" dt="2021-12-16T08:34:00.102" v="11" actId="22"/>
          <ac:spMkLst>
            <pc:docMk/>
            <pc:sldMk cId="1659522534" sldId="1239"/>
            <ac:spMk id="3" creationId="{73322810-59DC-446F-865C-1A2F8F238674}"/>
          </ac:spMkLst>
        </pc:spChg>
        <pc:spChg chg="add del mod">
          <ac:chgData name="Ibrahim Ince" userId="aef1bae3-c9c0-4774-87a0-e77622209491" providerId="ADAL" clId="{F5D98183-BA98-47B9-9390-31C4B51428B8}" dt="2021-12-16T08:34:16.042" v="15" actId="22"/>
          <ac:spMkLst>
            <pc:docMk/>
            <pc:sldMk cId="1659522534" sldId="1239"/>
            <ac:spMk id="8" creationId="{5B3B0578-F1E0-48C2-A6FF-652DB7130F1B}"/>
          </ac:spMkLst>
        </pc:spChg>
        <pc:picChg chg="add del mod ord">
          <ac:chgData name="Ibrahim Ince" userId="aef1bae3-c9c0-4774-87a0-e77622209491" providerId="ADAL" clId="{F5D98183-BA98-47B9-9390-31C4B51428B8}" dt="2021-12-16T08:34:09.660" v="14" actId="478"/>
          <ac:picMkLst>
            <pc:docMk/>
            <pc:sldMk cId="1659522534" sldId="1239"/>
            <ac:picMk id="6" creationId="{993591BE-78C2-4AC6-8DCF-B4D69750F523}"/>
          </ac:picMkLst>
        </pc:picChg>
        <pc:picChg chg="add mod ord">
          <ac:chgData name="Ibrahim Ince" userId="aef1bae3-c9c0-4774-87a0-e77622209491" providerId="ADAL" clId="{F5D98183-BA98-47B9-9390-31C4B51428B8}" dt="2021-12-16T08:34:16.042" v="15" actId="22"/>
          <ac:picMkLst>
            <pc:docMk/>
            <pc:sldMk cId="1659522534" sldId="1239"/>
            <ac:picMk id="10" creationId="{968FB521-36A7-424E-A930-FD1419419BD7}"/>
          </ac:picMkLst>
        </pc:picChg>
      </pc:sldChg>
      <pc:sldChg chg="addSp delSp modSp new mod">
        <pc:chgData name="Ibrahim Ince" userId="aef1bae3-c9c0-4774-87a0-e77622209491" providerId="ADAL" clId="{F5D98183-BA98-47B9-9390-31C4B51428B8}" dt="2021-12-17T08:25:40.670" v="2222" actId="20577"/>
        <pc:sldMkLst>
          <pc:docMk/>
          <pc:sldMk cId="3608361216" sldId="1240"/>
        </pc:sldMkLst>
        <pc:spChg chg="mod">
          <ac:chgData name="Ibrahim Ince" userId="aef1bae3-c9c0-4774-87a0-e77622209491" providerId="ADAL" clId="{F5D98183-BA98-47B9-9390-31C4B51428B8}" dt="2021-12-16T08:39:50.403" v="73" actId="20577"/>
          <ac:spMkLst>
            <pc:docMk/>
            <pc:sldMk cId="3608361216" sldId="1240"/>
            <ac:spMk id="2" creationId="{D80FB254-26C5-483D-AB43-48259B70D121}"/>
          </ac:spMkLst>
        </pc:spChg>
        <pc:spChg chg="add del mod">
          <ac:chgData name="Ibrahim Ince" userId="aef1bae3-c9c0-4774-87a0-e77622209491" providerId="ADAL" clId="{F5D98183-BA98-47B9-9390-31C4B51428B8}" dt="2021-12-17T08:25:40.670" v="2222" actId="20577"/>
          <ac:spMkLst>
            <pc:docMk/>
            <pc:sldMk cId="3608361216" sldId="1240"/>
            <ac:spMk id="3" creationId="{83103D49-659F-4C3A-B742-4D1C47ED0350}"/>
          </ac:spMkLst>
        </pc:spChg>
        <pc:picChg chg="add del mod ord">
          <ac:chgData name="Ibrahim Ince" userId="aef1bae3-c9c0-4774-87a0-e77622209491" providerId="ADAL" clId="{F5D98183-BA98-47B9-9390-31C4B51428B8}" dt="2021-12-16T08:35:11.430" v="18" actId="22"/>
          <ac:picMkLst>
            <pc:docMk/>
            <pc:sldMk cId="3608361216" sldId="1240"/>
            <ac:picMk id="6" creationId="{6654650C-B6FB-4379-9508-9348F06326BD}"/>
          </ac:picMkLst>
        </pc:picChg>
      </pc:sldChg>
      <pc:sldChg chg="addSp delSp modSp new mod">
        <pc:chgData name="Ibrahim Ince" userId="aef1bae3-c9c0-4774-87a0-e77622209491" providerId="ADAL" clId="{F5D98183-BA98-47B9-9390-31C4B51428B8}" dt="2021-12-16T08:43:33.681" v="116" actId="1076"/>
        <pc:sldMkLst>
          <pc:docMk/>
          <pc:sldMk cId="1517324249" sldId="1241"/>
        </pc:sldMkLst>
        <pc:spChg chg="mod">
          <ac:chgData name="Ibrahim Ince" userId="aef1bae3-c9c0-4774-87a0-e77622209491" providerId="ADAL" clId="{F5D98183-BA98-47B9-9390-31C4B51428B8}" dt="2021-12-16T08:43:04.605" v="107"/>
          <ac:spMkLst>
            <pc:docMk/>
            <pc:sldMk cId="1517324249" sldId="1241"/>
            <ac:spMk id="2" creationId="{3BA50F78-F127-4EB1-AFBC-74369E614150}"/>
          </ac:spMkLst>
        </pc:spChg>
        <pc:spChg chg="mod">
          <ac:chgData name="Ibrahim Ince" userId="aef1bae3-c9c0-4774-87a0-e77622209491" providerId="ADAL" clId="{F5D98183-BA98-47B9-9390-31C4B51428B8}" dt="2021-12-16T08:43:17.557" v="109" actId="20577"/>
          <ac:spMkLst>
            <pc:docMk/>
            <pc:sldMk cId="1517324249" sldId="1241"/>
            <ac:spMk id="3" creationId="{3EFFAD44-3C9D-407A-8BDC-DD0515863E14}"/>
          </ac:spMkLst>
        </pc:spChg>
        <pc:picChg chg="add del">
          <ac:chgData name="Ibrahim Ince" userId="aef1bae3-c9c0-4774-87a0-e77622209491" providerId="ADAL" clId="{F5D98183-BA98-47B9-9390-31C4B51428B8}" dt="2021-12-16T08:43:27.068" v="111" actId="22"/>
          <ac:picMkLst>
            <pc:docMk/>
            <pc:sldMk cId="1517324249" sldId="1241"/>
            <ac:picMk id="6" creationId="{663AA3EF-C74F-4C95-A573-04B6C87500C1}"/>
          </ac:picMkLst>
        </pc:picChg>
        <pc:picChg chg="add mod">
          <ac:chgData name="Ibrahim Ince" userId="aef1bae3-c9c0-4774-87a0-e77622209491" providerId="ADAL" clId="{F5D98183-BA98-47B9-9390-31C4B51428B8}" dt="2021-12-16T08:43:33.681" v="116" actId="1076"/>
          <ac:picMkLst>
            <pc:docMk/>
            <pc:sldMk cId="1517324249" sldId="1241"/>
            <ac:picMk id="8" creationId="{62740B17-4BDA-49A3-BBF5-F9506F6C2867}"/>
          </ac:picMkLst>
        </pc:picChg>
      </pc:sldChg>
      <pc:sldChg chg="modSp new mod">
        <pc:chgData name="Ibrahim Ince" userId="aef1bae3-c9c0-4774-87a0-e77622209491" providerId="ADAL" clId="{F5D98183-BA98-47B9-9390-31C4B51428B8}" dt="2021-12-16T08:44:39.568" v="139" actId="6549"/>
        <pc:sldMkLst>
          <pc:docMk/>
          <pc:sldMk cId="29588822" sldId="1242"/>
        </pc:sldMkLst>
        <pc:spChg chg="mod">
          <ac:chgData name="Ibrahim Ince" userId="aef1bae3-c9c0-4774-87a0-e77622209491" providerId="ADAL" clId="{F5D98183-BA98-47B9-9390-31C4B51428B8}" dt="2021-12-16T08:43:45.168" v="120" actId="20577"/>
          <ac:spMkLst>
            <pc:docMk/>
            <pc:sldMk cId="29588822" sldId="1242"/>
            <ac:spMk id="2" creationId="{4975B10D-A3B0-4711-9062-7BF4572CF77F}"/>
          </ac:spMkLst>
        </pc:spChg>
        <pc:spChg chg="mod">
          <ac:chgData name="Ibrahim Ince" userId="aef1bae3-c9c0-4774-87a0-e77622209491" providerId="ADAL" clId="{F5D98183-BA98-47B9-9390-31C4B51428B8}" dt="2021-12-16T08:44:39.568" v="139" actId="6549"/>
          <ac:spMkLst>
            <pc:docMk/>
            <pc:sldMk cId="29588822" sldId="1242"/>
            <ac:spMk id="3" creationId="{49ABCAAF-CFD2-474E-B885-03588DF42D71}"/>
          </ac:spMkLst>
        </pc:spChg>
      </pc:sldChg>
      <pc:sldChg chg="addSp modSp new add del mod">
        <pc:chgData name="Ibrahim Ince" userId="aef1bae3-c9c0-4774-87a0-e77622209491" providerId="ADAL" clId="{F5D98183-BA98-47B9-9390-31C4B51428B8}" dt="2021-12-16T09:03:54.053" v="1090" actId="47"/>
        <pc:sldMkLst>
          <pc:docMk/>
          <pc:sldMk cId="2259297631" sldId="1243"/>
        </pc:sldMkLst>
        <pc:spChg chg="mod">
          <ac:chgData name="Ibrahim Ince" userId="aef1bae3-c9c0-4774-87a0-e77622209491" providerId="ADAL" clId="{F5D98183-BA98-47B9-9390-31C4B51428B8}" dt="2021-12-16T08:44:50.731" v="140"/>
          <ac:spMkLst>
            <pc:docMk/>
            <pc:sldMk cId="2259297631" sldId="1243"/>
            <ac:spMk id="2" creationId="{EBE88E02-64DD-474F-8294-A90014846448}"/>
          </ac:spMkLst>
        </pc:spChg>
        <pc:spChg chg="mod">
          <ac:chgData name="Ibrahim Ince" userId="aef1bae3-c9c0-4774-87a0-e77622209491" providerId="ADAL" clId="{F5D98183-BA98-47B9-9390-31C4B51428B8}" dt="2021-12-16T08:45:21.229" v="159" actId="14100"/>
          <ac:spMkLst>
            <pc:docMk/>
            <pc:sldMk cId="2259297631" sldId="1243"/>
            <ac:spMk id="3" creationId="{4D70498F-72EE-4C86-834A-ACC831E4C70E}"/>
          </ac:spMkLst>
        </pc:spChg>
        <pc:spChg chg="add mod">
          <ac:chgData name="Ibrahim Ince" userId="aef1bae3-c9c0-4774-87a0-e77622209491" providerId="ADAL" clId="{F5D98183-BA98-47B9-9390-31C4B51428B8}" dt="2021-12-16T08:46:10.861" v="174" actId="1076"/>
          <ac:spMkLst>
            <pc:docMk/>
            <pc:sldMk cId="2259297631" sldId="1243"/>
            <ac:spMk id="8" creationId="{113AE128-6F07-42F1-ABA2-2504897A891E}"/>
          </ac:spMkLst>
        </pc:spChg>
        <pc:picChg chg="add mod">
          <ac:chgData name="Ibrahim Ince" userId="aef1bae3-c9c0-4774-87a0-e77622209491" providerId="ADAL" clId="{F5D98183-BA98-47B9-9390-31C4B51428B8}" dt="2021-12-16T08:45:37.760" v="165" actId="1076"/>
          <ac:picMkLst>
            <pc:docMk/>
            <pc:sldMk cId="2259297631" sldId="1243"/>
            <ac:picMk id="6" creationId="{92B9C50A-C357-4187-A61F-BC76832707AD}"/>
          </ac:picMkLst>
        </pc:picChg>
      </pc:sldChg>
      <pc:sldChg chg="addSp modSp new mod">
        <pc:chgData name="Ibrahim Ince" userId="aef1bae3-c9c0-4774-87a0-e77622209491" providerId="ADAL" clId="{F5D98183-BA98-47B9-9390-31C4B51428B8}" dt="2021-12-16T08:48:52.669" v="355" actId="1076"/>
        <pc:sldMkLst>
          <pc:docMk/>
          <pc:sldMk cId="81974900" sldId="1244"/>
        </pc:sldMkLst>
        <pc:spChg chg="mod">
          <ac:chgData name="Ibrahim Ince" userId="aef1bae3-c9c0-4774-87a0-e77622209491" providerId="ADAL" clId="{F5D98183-BA98-47B9-9390-31C4B51428B8}" dt="2021-12-16T08:46:52.979" v="179"/>
          <ac:spMkLst>
            <pc:docMk/>
            <pc:sldMk cId="81974900" sldId="1244"/>
            <ac:spMk id="2" creationId="{84E3D79E-21D3-4990-9836-DB2CC9F28E20}"/>
          </ac:spMkLst>
        </pc:spChg>
        <pc:spChg chg="mod">
          <ac:chgData name="Ibrahim Ince" userId="aef1bae3-c9c0-4774-87a0-e77622209491" providerId="ADAL" clId="{F5D98183-BA98-47B9-9390-31C4B51428B8}" dt="2021-12-16T08:48:41.812" v="352" actId="20577"/>
          <ac:spMkLst>
            <pc:docMk/>
            <pc:sldMk cId="81974900" sldId="1244"/>
            <ac:spMk id="3" creationId="{E08B85B7-F896-4EB5-96E7-C0B6C141D266}"/>
          </ac:spMkLst>
        </pc:spChg>
        <pc:picChg chg="add mod">
          <ac:chgData name="Ibrahim Ince" userId="aef1bae3-c9c0-4774-87a0-e77622209491" providerId="ADAL" clId="{F5D98183-BA98-47B9-9390-31C4B51428B8}" dt="2021-12-16T08:48:52.669" v="355" actId="1076"/>
          <ac:picMkLst>
            <pc:docMk/>
            <pc:sldMk cId="81974900" sldId="1244"/>
            <ac:picMk id="6" creationId="{203FAE65-C863-466B-8360-E9EF94FA9890}"/>
          </ac:picMkLst>
        </pc:picChg>
      </pc:sldChg>
      <pc:sldChg chg="new del">
        <pc:chgData name="Ibrahim Ince" userId="aef1bae3-c9c0-4774-87a0-e77622209491" providerId="ADAL" clId="{F5D98183-BA98-47B9-9390-31C4B51428B8}" dt="2021-12-16T09:03:55.976" v="1091" actId="47"/>
        <pc:sldMkLst>
          <pc:docMk/>
          <pc:sldMk cId="2084223581" sldId="1245"/>
        </pc:sldMkLst>
      </pc:sldChg>
      <pc:sldChg chg="addSp delSp modSp new mod">
        <pc:chgData name="Ibrahim Ince" userId="aef1bae3-c9c0-4774-87a0-e77622209491" providerId="ADAL" clId="{F5D98183-BA98-47B9-9390-31C4B51428B8}" dt="2021-12-16T08:52:05.039" v="386" actId="1076"/>
        <pc:sldMkLst>
          <pc:docMk/>
          <pc:sldMk cId="1870703020" sldId="1246"/>
        </pc:sldMkLst>
        <pc:spChg chg="mod">
          <ac:chgData name="Ibrahim Ince" userId="aef1bae3-c9c0-4774-87a0-e77622209491" providerId="ADAL" clId="{F5D98183-BA98-47B9-9390-31C4B51428B8}" dt="2021-12-16T08:49:27.876" v="358"/>
          <ac:spMkLst>
            <pc:docMk/>
            <pc:sldMk cId="1870703020" sldId="1246"/>
            <ac:spMk id="2" creationId="{C4467126-79CA-4DCD-9681-ECBE21667498}"/>
          </ac:spMkLst>
        </pc:spChg>
        <pc:spChg chg="mod">
          <ac:chgData name="Ibrahim Ince" userId="aef1bae3-c9c0-4774-87a0-e77622209491" providerId="ADAL" clId="{F5D98183-BA98-47B9-9390-31C4B51428B8}" dt="2021-12-16T08:50:14.266" v="366" actId="1076"/>
          <ac:spMkLst>
            <pc:docMk/>
            <pc:sldMk cId="1870703020" sldId="1246"/>
            <ac:spMk id="3" creationId="{A7D5AFA0-87A8-4B80-9013-BF95694F8525}"/>
          </ac:spMkLst>
        </pc:spChg>
        <pc:picChg chg="add del">
          <ac:chgData name="Ibrahim Ince" userId="aef1bae3-c9c0-4774-87a0-e77622209491" providerId="ADAL" clId="{F5D98183-BA98-47B9-9390-31C4B51428B8}" dt="2021-12-16T08:49:59.346" v="361" actId="478"/>
          <ac:picMkLst>
            <pc:docMk/>
            <pc:sldMk cId="1870703020" sldId="1246"/>
            <ac:picMk id="6" creationId="{371D9DA6-CC71-419E-A475-1951360BAFDD}"/>
          </ac:picMkLst>
        </pc:picChg>
        <pc:picChg chg="add del mod">
          <ac:chgData name="Ibrahim Ince" userId="aef1bae3-c9c0-4774-87a0-e77622209491" providerId="ADAL" clId="{F5D98183-BA98-47B9-9390-31C4B51428B8}" dt="2021-12-16T08:50:18.659" v="368" actId="478"/>
          <ac:picMkLst>
            <pc:docMk/>
            <pc:sldMk cId="1870703020" sldId="1246"/>
            <ac:picMk id="8" creationId="{BD496C11-5861-4257-BBF6-C488BC037F01}"/>
          </ac:picMkLst>
        </pc:picChg>
        <pc:picChg chg="add del mod">
          <ac:chgData name="Ibrahim Ince" userId="aef1bae3-c9c0-4774-87a0-e77622209491" providerId="ADAL" clId="{F5D98183-BA98-47B9-9390-31C4B51428B8}" dt="2021-12-16T08:50:39.791" v="380" actId="478"/>
          <ac:picMkLst>
            <pc:docMk/>
            <pc:sldMk cId="1870703020" sldId="1246"/>
            <ac:picMk id="10" creationId="{5CF12E94-E9D3-4622-9A20-14FA3AD56B02}"/>
          </ac:picMkLst>
        </pc:picChg>
        <pc:picChg chg="add del mod">
          <ac:chgData name="Ibrahim Ince" userId="aef1bae3-c9c0-4774-87a0-e77622209491" providerId="ADAL" clId="{F5D98183-BA98-47B9-9390-31C4B51428B8}" dt="2021-12-16T08:50:38.671" v="379" actId="478"/>
          <ac:picMkLst>
            <pc:docMk/>
            <pc:sldMk cId="1870703020" sldId="1246"/>
            <ac:picMk id="12" creationId="{491E87DE-C9EF-4C27-8D3A-A6D6CBB75AC5}"/>
          </ac:picMkLst>
        </pc:picChg>
        <pc:picChg chg="add mod ord">
          <ac:chgData name="Ibrahim Ince" userId="aef1bae3-c9c0-4774-87a0-e77622209491" providerId="ADAL" clId="{F5D98183-BA98-47B9-9390-31C4B51428B8}" dt="2021-12-16T08:52:05.039" v="386" actId="1076"/>
          <ac:picMkLst>
            <pc:docMk/>
            <pc:sldMk cId="1870703020" sldId="1246"/>
            <ac:picMk id="14" creationId="{DC96EA4C-5120-4AFB-A971-FA135761705F}"/>
          </ac:picMkLst>
        </pc:picChg>
      </pc:sldChg>
      <pc:sldChg chg="addSp modSp new mod">
        <pc:chgData name="Ibrahim Ince" userId="aef1bae3-c9c0-4774-87a0-e77622209491" providerId="ADAL" clId="{F5D98183-BA98-47B9-9390-31C4B51428B8}" dt="2021-12-16T17:07:02.194" v="2218" actId="20577"/>
        <pc:sldMkLst>
          <pc:docMk/>
          <pc:sldMk cId="2524526078" sldId="1247"/>
        </pc:sldMkLst>
        <pc:spChg chg="mod">
          <ac:chgData name="Ibrahim Ince" userId="aef1bae3-c9c0-4774-87a0-e77622209491" providerId="ADAL" clId="{F5D98183-BA98-47B9-9390-31C4B51428B8}" dt="2021-12-16T08:52:21.268" v="391"/>
          <ac:spMkLst>
            <pc:docMk/>
            <pc:sldMk cId="2524526078" sldId="1247"/>
            <ac:spMk id="2" creationId="{DC2379B3-341F-4580-BEBC-91E49FB5A7BA}"/>
          </ac:spMkLst>
        </pc:spChg>
        <pc:spChg chg="mod">
          <ac:chgData name="Ibrahim Ince" userId="aef1bae3-c9c0-4774-87a0-e77622209491" providerId="ADAL" clId="{F5D98183-BA98-47B9-9390-31C4B51428B8}" dt="2021-12-16T17:07:02.194" v="2218" actId="20577"/>
          <ac:spMkLst>
            <pc:docMk/>
            <pc:sldMk cId="2524526078" sldId="1247"/>
            <ac:spMk id="3" creationId="{5CA9D4F6-D0D4-484F-9B93-45FCA007BEF6}"/>
          </ac:spMkLst>
        </pc:spChg>
        <pc:picChg chg="add mod">
          <ac:chgData name="Ibrahim Ince" userId="aef1bae3-c9c0-4774-87a0-e77622209491" providerId="ADAL" clId="{F5D98183-BA98-47B9-9390-31C4B51428B8}" dt="2021-12-16T08:56:33.995" v="1075" actId="1076"/>
          <ac:picMkLst>
            <pc:docMk/>
            <pc:sldMk cId="2524526078" sldId="1247"/>
            <ac:picMk id="6" creationId="{540CBA84-E5E8-4608-9AC8-A488ED40943D}"/>
          </ac:picMkLst>
        </pc:picChg>
      </pc:sldChg>
      <pc:sldChg chg="addSp modSp new mod">
        <pc:chgData name="Ibrahim Ince" userId="aef1bae3-c9c0-4774-87a0-e77622209491" providerId="ADAL" clId="{F5D98183-BA98-47B9-9390-31C4B51428B8}" dt="2021-12-16T13:14:52.705" v="2190" actId="20577"/>
        <pc:sldMkLst>
          <pc:docMk/>
          <pc:sldMk cId="2593931735" sldId="1248"/>
        </pc:sldMkLst>
        <pc:spChg chg="mod">
          <ac:chgData name="Ibrahim Ince" userId="aef1bae3-c9c0-4774-87a0-e77622209491" providerId="ADAL" clId="{F5D98183-BA98-47B9-9390-31C4B51428B8}" dt="2021-12-16T08:57:46.942" v="1082" actId="20577"/>
          <ac:spMkLst>
            <pc:docMk/>
            <pc:sldMk cId="2593931735" sldId="1248"/>
            <ac:spMk id="2" creationId="{B3372973-A8B3-45CC-A743-616525FA0299}"/>
          </ac:spMkLst>
        </pc:spChg>
        <pc:spChg chg="mod">
          <ac:chgData name="Ibrahim Ince" userId="aef1bae3-c9c0-4774-87a0-e77622209491" providerId="ADAL" clId="{F5D98183-BA98-47B9-9390-31C4B51428B8}" dt="2021-12-16T13:14:52.705" v="2190" actId="20577"/>
          <ac:spMkLst>
            <pc:docMk/>
            <pc:sldMk cId="2593931735" sldId="1248"/>
            <ac:spMk id="3" creationId="{438F6EB0-55A0-4391-9E01-884E4FF547AD}"/>
          </ac:spMkLst>
        </pc:spChg>
        <pc:picChg chg="add mod">
          <ac:chgData name="Ibrahim Ince" userId="aef1bae3-c9c0-4774-87a0-e77622209491" providerId="ADAL" clId="{F5D98183-BA98-47B9-9390-31C4B51428B8}" dt="2021-12-16T09:07:35.316" v="1152" actId="1076"/>
          <ac:picMkLst>
            <pc:docMk/>
            <pc:sldMk cId="2593931735" sldId="1248"/>
            <ac:picMk id="6" creationId="{8D413EAD-5239-4939-8499-8EE751FB0058}"/>
          </ac:picMkLst>
        </pc:picChg>
      </pc:sldChg>
      <pc:sldChg chg="addSp modSp new mod">
        <pc:chgData name="Ibrahim Ince" userId="aef1bae3-c9c0-4774-87a0-e77622209491" providerId="ADAL" clId="{F5D98183-BA98-47B9-9390-31C4B51428B8}" dt="2021-12-16T09:12:26.063" v="1249" actId="167"/>
        <pc:sldMkLst>
          <pc:docMk/>
          <pc:sldMk cId="219465035" sldId="1249"/>
        </pc:sldMkLst>
        <pc:spChg chg="mod">
          <ac:chgData name="Ibrahim Ince" userId="aef1bae3-c9c0-4774-87a0-e77622209491" providerId="ADAL" clId="{F5D98183-BA98-47B9-9390-31C4B51428B8}" dt="2021-12-16T09:09:33.546" v="1173"/>
          <ac:spMkLst>
            <pc:docMk/>
            <pc:sldMk cId="219465035" sldId="1249"/>
            <ac:spMk id="2" creationId="{4E9EB6E8-9060-4C2B-8029-637A76BC15A1}"/>
          </ac:spMkLst>
        </pc:spChg>
        <pc:spChg chg="mod">
          <ac:chgData name="Ibrahim Ince" userId="aef1bae3-c9c0-4774-87a0-e77622209491" providerId="ADAL" clId="{F5D98183-BA98-47B9-9390-31C4B51428B8}" dt="2021-12-16T09:12:18.140" v="1245" actId="20577"/>
          <ac:spMkLst>
            <pc:docMk/>
            <pc:sldMk cId="219465035" sldId="1249"/>
            <ac:spMk id="3" creationId="{84AA7717-1C61-4135-A8C5-FFFF2FF19541}"/>
          </ac:spMkLst>
        </pc:spChg>
        <pc:picChg chg="add mod ord">
          <ac:chgData name="Ibrahim Ince" userId="aef1bae3-c9c0-4774-87a0-e77622209491" providerId="ADAL" clId="{F5D98183-BA98-47B9-9390-31C4B51428B8}" dt="2021-12-16T09:12:26.063" v="1249" actId="167"/>
          <ac:picMkLst>
            <pc:docMk/>
            <pc:sldMk cId="219465035" sldId="1249"/>
            <ac:picMk id="6" creationId="{712B044D-EFB1-429B-8739-5147AA554CAE}"/>
          </ac:picMkLst>
        </pc:picChg>
      </pc:sldChg>
      <pc:sldChg chg="addSp delSp modSp new mod">
        <pc:chgData name="Ibrahim Ince" userId="aef1bae3-c9c0-4774-87a0-e77622209491" providerId="ADAL" clId="{F5D98183-BA98-47B9-9390-31C4B51428B8}" dt="2021-12-16T09:15:26.868" v="1310" actId="15"/>
        <pc:sldMkLst>
          <pc:docMk/>
          <pc:sldMk cId="2134220810" sldId="1250"/>
        </pc:sldMkLst>
        <pc:spChg chg="mod">
          <ac:chgData name="Ibrahim Ince" userId="aef1bae3-c9c0-4774-87a0-e77622209491" providerId="ADAL" clId="{F5D98183-BA98-47B9-9390-31C4B51428B8}" dt="2021-12-16T09:12:53.655" v="1252"/>
          <ac:spMkLst>
            <pc:docMk/>
            <pc:sldMk cId="2134220810" sldId="1250"/>
            <ac:spMk id="2" creationId="{4EB83984-CA57-408F-B6D1-3A2D5A04BA8A}"/>
          </ac:spMkLst>
        </pc:spChg>
        <pc:spChg chg="mod">
          <ac:chgData name="Ibrahim Ince" userId="aef1bae3-c9c0-4774-87a0-e77622209491" providerId="ADAL" clId="{F5D98183-BA98-47B9-9390-31C4B51428B8}" dt="2021-12-16T09:15:26.868" v="1310" actId="15"/>
          <ac:spMkLst>
            <pc:docMk/>
            <pc:sldMk cId="2134220810" sldId="1250"/>
            <ac:spMk id="3" creationId="{9A2ACF94-B5C6-4583-83B9-600B722727D5}"/>
          </ac:spMkLst>
        </pc:spChg>
        <pc:picChg chg="add del mod">
          <ac:chgData name="Ibrahim Ince" userId="aef1bae3-c9c0-4774-87a0-e77622209491" providerId="ADAL" clId="{F5D98183-BA98-47B9-9390-31C4B51428B8}" dt="2021-12-16T09:14:23.615" v="1293" actId="478"/>
          <ac:picMkLst>
            <pc:docMk/>
            <pc:sldMk cId="2134220810" sldId="1250"/>
            <ac:picMk id="6" creationId="{4CD00CC3-C451-4903-9F43-84116C7AB7C5}"/>
          </ac:picMkLst>
        </pc:picChg>
        <pc:picChg chg="add mod">
          <ac:chgData name="Ibrahim Ince" userId="aef1bae3-c9c0-4774-87a0-e77622209491" providerId="ADAL" clId="{F5D98183-BA98-47B9-9390-31C4B51428B8}" dt="2021-12-16T09:14:57.846" v="1303" actId="1076"/>
          <ac:picMkLst>
            <pc:docMk/>
            <pc:sldMk cId="2134220810" sldId="1250"/>
            <ac:picMk id="8" creationId="{FB4433FB-5E2A-4D4E-8B36-38EDFDB79BDF}"/>
          </ac:picMkLst>
        </pc:picChg>
        <pc:picChg chg="add mod">
          <ac:chgData name="Ibrahim Ince" userId="aef1bae3-c9c0-4774-87a0-e77622209491" providerId="ADAL" clId="{F5D98183-BA98-47B9-9390-31C4B51428B8}" dt="2021-12-16T09:14:42.056" v="1297" actId="1076"/>
          <ac:picMkLst>
            <pc:docMk/>
            <pc:sldMk cId="2134220810" sldId="1250"/>
            <ac:picMk id="10" creationId="{D5EEB4FE-9F22-44D2-818E-DF2D39C9AA9C}"/>
          </ac:picMkLst>
        </pc:picChg>
      </pc:sldChg>
      <pc:sldChg chg="addSp delSp modSp add mod">
        <pc:chgData name="Ibrahim Ince" userId="aef1bae3-c9c0-4774-87a0-e77622209491" providerId="ADAL" clId="{F5D98183-BA98-47B9-9390-31C4B51428B8}" dt="2021-12-17T08:27:45.347" v="2224" actId="20577"/>
        <pc:sldMkLst>
          <pc:docMk/>
          <pc:sldMk cId="354734082" sldId="1251"/>
        </pc:sldMkLst>
        <pc:spChg chg="mod">
          <ac:chgData name="Ibrahim Ince" userId="aef1bae3-c9c0-4774-87a0-e77622209491" providerId="ADAL" clId="{F5D98183-BA98-47B9-9390-31C4B51428B8}" dt="2021-12-17T08:27:45.347" v="2224" actId="20577"/>
          <ac:spMkLst>
            <pc:docMk/>
            <pc:sldMk cId="354734082" sldId="1251"/>
            <ac:spMk id="3" creationId="{5CA9D4F6-D0D4-484F-9B93-45FCA007BEF6}"/>
          </ac:spMkLst>
        </pc:spChg>
        <pc:picChg chg="del">
          <ac:chgData name="Ibrahim Ince" userId="aef1bae3-c9c0-4774-87a0-e77622209491" providerId="ADAL" clId="{F5D98183-BA98-47B9-9390-31C4B51428B8}" dt="2021-12-16T09:04:17.875" v="1093" actId="478"/>
          <ac:picMkLst>
            <pc:docMk/>
            <pc:sldMk cId="354734082" sldId="1251"/>
            <ac:picMk id="6" creationId="{540CBA84-E5E8-4608-9AC8-A488ED40943D}"/>
          </ac:picMkLst>
        </pc:picChg>
        <pc:picChg chg="add mod">
          <ac:chgData name="Ibrahim Ince" userId="aef1bae3-c9c0-4774-87a0-e77622209491" providerId="ADAL" clId="{F5D98183-BA98-47B9-9390-31C4B51428B8}" dt="2021-12-16T09:06:05.940" v="1111" actId="1076"/>
          <ac:picMkLst>
            <pc:docMk/>
            <pc:sldMk cId="354734082" sldId="1251"/>
            <ac:picMk id="7" creationId="{C24B8BDD-1D7D-4C54-BAAC-04027B9DEC5B}"/>
          </ac:picMkLst>
        </pc:picChg>
      </pc:sldChg>
      <pc:sldChg chg="add del">
        <pc:chgData name="Ibrahim Ince" userId="aef1bae3-c9c0-4774-87a0-e77622209491" providerId="ADAL" clId="{F5D98183-BA98-47B9-9390-31C4B51428B8}" dt="2021-12-16T09:04:23.092" v="1096"/>
        <pc:sldMkLst>
          <pc:docMk/>
          <pc:sldMk cId="3775871144" sldId="1252"/>
        </pc:sldMkLst>
      </pc:sldChg>
      <pc:sldChg chg="addSp delSp modSp add mod">
        <pc:chgData name="Ibrahim Ince" userId="aef1bae3-c9c0-4774-87a0-e77622209491" providerId="ADAL" clId="{F5D98183-BA98-47B9-9390-31C4B51428B8}" dt="2021-12-16T09:09:19.258" v="1172" actId="1076"/>
        <pc:sldMkLst>
          <pc:docMk/>
          <pc:sldMk cId="3777644421" sldId="1252"/>
        </pc:sldMkLst>
        <pc:spChg chg="mod">
          <ac:chgData name="Ibrahim Ince" userId="aef1bae3-c9c0-4774-87a0-e77622209491" providerId="ADAL" clId="{F5D98183-BA98-47B9-9390-31C4B51428B8}" dt="2021-12-16T09:08:59.104" v="1166" actId="114"/>
          <ac:spMkLst>
            <pc:docMk/>
            <pc:sldMk cId="3777644421" sldId="1252"/>
            <ac:spMk id="3" creationId="{438F6EB0-55A0-4391-9E01-884E4FF547AD}"/>
          </ac:spMkLst>
        </pc:spChg>
        <pc:picChg chg="del">
          <ac:chgData name="Ibrahim Ince" userId="aef1bae3-c9c0-4774-87a0-e77622209491" providerId="ADAL" clId="{F5D98183-BA98-47B9-9390-31C4B51428B8}" dt="2021-12-16T09:08:08.941" v="1154" actId="478"/>
          <ac:picMkLst>
            <pc:docMk/>
            <pc:sldMk cId="3777644421" sldId="1252"/>
            <ac:picMk id="6" creationId="{8D413EAD-5239-4939-8499-8EE751FB0058}"/>
          </ac:picMkLst>
        </pc:picChg>
        <pc:picChg chg="add mod">
          <ac:chgData name="Ibrahim Ince" userId="aef1bae3-c9c0-4774-87a0-e77622209491" providerId="ADAL" clId="{F5D98183-BA98-47B9-9390-31C4B51428B8}" dt="2021-12-16T09:09:19.258" v="1172" actId="1076"/>
          <ac:picMkLst>
            <pc:docMk/>
            <pc:sldMk cId="3777644421" sldId="1252"/>
            <ac:picMk id="7" creationId="{CE3EC7DB-8779-4551-904E-3D912C9FCF59}"/>
          </ac:picMkLst>
        </pc:picChg>
      </pc:sldChg>
      <pc:sldChg chg="addSp delSp modSp new mod">
        <pc:chgData name="Ibrahim Ince" userId="aef1bae3-c9c0-4774-87a0-e77622209491" providerId="ADAL" clId="{F5D98183-BA98-47B9-9390-31C4B51428B8}" dt="2021-12-16T13:23:44.337" v="2208" actId="20577"/>
        <pc:sldMkLst>
          <pc:docMk/>
          <pc:sldMk cId="3269340950" sldId="1253"/>
        </pc:sldMkLst>
        <pc:spChg chg="mod">
          <ac:chgData name="Ibrahim Ince" userId="aef1bae3-c9c0-4774-87a0-e77622209491" providerId="ADAL" clId="{F5D98183-BA98-47B9-9390-31C4B51428B8}" dt="2021-12-16T09:15:44.391" v="1319" actId="20577"/>
          <ac:spMkLst>
            <pc:docMk/>
            <pc:sldMk cId="3269340950" sldId="1253"/>
            <ac:spMk id="2" creationId="{F6EB30B3-96B8-4570-901C-CDAD0755AB3A}"/>
          </ac:spMkLst>
        </pc:spChg>
        <pc:spChg chg="mod">
          <ac:chgData name="Ibrahim Ince" userId="aef1bae3-c9c0-4774-87a0-e77622209491" providerId="ADAL" clId="{F5D98183-BA98-47B9-9390-31C4B51428B8}" dt="2021-12-16T13:23:44.337" v="2208" actId="20577"/>
          <ac:spMkLst>
            <pc:docMk/>
            <pc:sldMk cId="3269340950" sldId="1253"/>
            <ac:spMk id="3" creationId="{39393B24-2E09-428B-B99B-3A6484A75899}"/>
          </ac:spMkLst>
        </pc:spChg>
        <pc:picChg chg="add del mod">
          <ac:chgData name="Ibrahim Ince" userId="aef1bae3-c9c0-4774-87a0-e77622209491" providerId="ADAL" clId="{F5D98183-BA98-47B9-9390-31C4B51428B8}" dt="2021-12-16T09:16:29.188" v="1330" actId="478"/>
          <ac:picMkLst>
            <pc:docMk/>
            <pc:sldMk cId="3269340950" sldId="1253"/>
            <ac:picMk id="6" creationId="{C651EEB5-5291-4B99-93FC-8F082055DDD8}"/>
          </ac:picMkLst>
        </pc:picChg>
        <pc:picChg chg="add mod">
          <ac:chgData name="Ibrahim Ince" userId="aef1bae3-c9c0-4774-87a0-e77622209491" providerId="ADAL" clId="{F5D98183-BA98-47B9-9390-31C4B51428B8}" dt="2021-12-16T09:16:39.247" v="1336" actId="1076"/>
          <ac:picMkLst>
            <pc:docMk/>
            <pc:sldMk cId="3269340950" sldId="1253"/>
            <ac:picMk id="8" creationId="{A3410A65-2AE0-4EA3-BA54-5E7A12C16BCE}"/>
          </ac:picMkLst>
        </pc:picChg>
      </pc:sldChg>
      <pc:sldChg chg="addSp delSp modSp add mod">
        <pc:chgData name="Ibrahim Ince" userId="aef1bae3-c9c0-4774-87a0-e77622209491" providerId="ADAL" clId="{F5D98183-BA98-47B9-9390-31C4B51428B8}" dt="2021-12-16T13:26:17.058" v="2216" actId="20577"/>
        <pc:sldMkLst>
          <pc:docMk/>
          <pc:sldMk cId="249667635" sldId="1254"/>
        </pc:sldMkLst>
        <pc:spChg chg="mod">
          <ac:chgData name="Ibrahim Ince" userId="aef1bae3-c9c0-4774-87a0-e77622209491" providerId="ADAL" clId="{F5D98183-BA98-47B9-9390-31C4B51428B8}" dt="2021-12-16T13:26:17.058" v="2216" actId="20577"/>
          <ac:spMkLst>
            <pc:docMk/>
            <pc:sldMk cId="249667635" sldId="1254"/>
            <ac:spMk id="3" creationId="{39393B24-2E09-428B-B99B-3A6484A75899}"/>
          </ac:spMkLst>
        </pc:spChg>
        <pc:picChg chg="add del mod">
          <ac:chgData name="Ibrahim Ince" userId="aef1bae3-c9c0-4774-87a0-e77622209491" providerId="ADAL" clId="{F5D98183-BA98-47B9-9390-31C4B51428B8}" dt="2021-12-16T09:18:55.601" v="1629" actId="478"/>
          <ac:picMkLst>
            <pc:docMk/>
            <pc:sldMk cId="249667635" sldId="1254"/>
            <ac:picMk id="6" creationId="{DEAEB276-9E05-42B4-8D4B-4F801B40ADE6}"/>
          </ac:picMkLst>
        </pc:picChg>
        <pc:picChg chg="del">
          <ac:chgData name="Ibrahim Ince" userId="aef1bae3-c9c0-4774-87a0-e77622209491" providerId="ADAL" clId="{F5D98183-BA98-47B9-9390-31C4B51428B8}" dt="2021-12-16T09:18:40.678" v="1618" actId="478"/>
          <ac:picMkLst>
            <pc:docMk/>
            <pc:sldMk cId="249667635" sldId="1254"/>
            <ac:picMk id="8" creationId="{A3410A65-2AE0-4EA3-BA54-5E7A12C16BCE}"/>
          </ac:picMkLst>
        </pc:picChg>
        <pc:picChg chg="add del mod">
          <ac:chgData name="Ibrahim Ince" userId="aef1bae3-c9c0-4774-87a0-e77622209491" providerId="ADAL" clId="{F5D98183-BA98-47B9-9390-31C4B51428B8}" dt="2021-12-16T09:18:54.544" v="1628" actId="478"/>
          <ac:picMkLst>
            <pc:docMk/>
            <pc:sldMk cId="249667635" sldId="1254"/>
            <ac:picMk id="9" creationId="{AA02DF9D-1D38-4BE1-9A98-A876F513BAF2}"/>
          </ac:picMkLst>
        </pc:picChg>
        <pc:picChg chg="add del mod ord">
          <ac:chgData name="Ibrahim Ince" userId="aef1bae3-c9c0-4774-87a0-e77622209491" providerId="ADAL" clId="{F5D98183-BA98-47B9-9390-31C4B51428B8}" dt="2021-12-16T09:19:14.917" v="1636" actId="478"/>
          <ac:picMkLst>
            <pc:docMk/>
            <pc:sldMk cId="249667635" sldId="1254"/>
            <ac:picMk id="11" creationId="{AD8ECB10-D786-4CF8-A5D0-78B327E0F841}"/>
          </ac:picMkLst>
        </pc:picChg>
        <pc:picChg chg="add mod ord">
          <ac:chgData name="Ibrahim Ince" userId="aef1bae3-c9c0-4774-87a0-e77622209491" providerId="ADAL" clId="{F5D98183-BA98-47B9-9390-31C4B51428B8}" dt="2021-12-16T09:19:41.752" v="1650" actId="14100"/>
          <ac:picMkLst>
            <pc:docMk/>
            <pc:sldMk cId="249667635" sldId="1254"/>
            <ac:picMk id="13" creationId="{437D9483-8915-491A-B92F-AADFE3F38152}"/>
          </ac:picMkLst>
        </pc:picChg>
      </pc:sldChg>
      <pc:sldChg chg="new del">
        <pc:chgData name="Ibrahim Ince" userId="aef1bae3-c9c0-4774-87a0-e77622209491" providerId="ADAL" clId="{F5D98183-BA98-47B9-9390-31C4B51428B8}" dt="2021-12-16T09:18:20.845" v="1610" actId="47"/>
        <pc:sldMkLst>
          <pc:docMk/>
          <pc:sldMk cId="904664654" sldId="1254"/>
        </pc:sldMkLst>
      </pc:sldChg>
      <pc:sldChg chg="addSp delSp modSp add mod ord">
        <pc:chgData name="Ibrahim Ince" userId="aef1bae3-c9c0-4774-87a0-e77622209491" providerId="ADAL" clId="{F5D98183-BA98-47B9-9390-31C4B51428B8}" dt="2021-12-16T09:21:16.462" v="1697" actId="1076"/>
        <pc:sldMkLst>
          <pc:docMk/>
          <pc:sldMk cId="146459153" sldId="1255"/>
        </pc:sldMkLst>
        <pc:spChg chg="mod">
          <ac:chgData name="Ibrahim Ince" userId="aef1bae3-c9c0-4774-87a0-e77622209491" providerId="ADAL" clId="{F5D98183-BA98-47B9-9390-31C4B51428B8}" dt="2021-12-16T09:21:11.897" v="1695" actId="20577"/>
          <ac:spMkLst>
            <pc:docMk/>
            <pc:sldMk cId="146459153" sldId="1255"/>
            <ac:spMk id="3" creationId="{39393B24-2E09-428B-B99B-3A6484A75899}"/>
          </ac:spMkLst>
        </pc:spChg>
        <pc:picChg chg="add mod">
          <ac:chgData name="Ibrahim Ince" userId="aef1bae3-c9c0-4774-87a0-e77622209491" providerId="ADAL" clId="{F5D98183-BA98-47B9-9390-31C4B51428B8}" dt="2021-12-16T09:21:14.577" v="1696" actId="1076"/>
          <ac:picMkLst>
            <pc:docMk/>
            <pc:sldMk cId="146459153" sldId="1255"/>
            <ac:picMk id="6" creationId="{484BB139-89AE-43C6-B7C7-8AD731B1CA8C}"/>
          </ac:picMkLst>
        </pc:picChg>
        <pc:picChg chg="del">
          <ac:chgData name="Ibrahim Ince" userId="aef1bae3-c9c0-4774-87a0-e77622209491" providerId="ADAL" clId="{F5D98183-BA98-47B9-9390-31C4B51428B8}" dt="2021-12-16T09:19:48.826" v="1653" actId="478"/>
          <ac:picMkLst>
            <pc:docMk/>
            <pc:sldMk cId="146459153" sldId="1255"/>
            <ac:picMk id="8" creationId="{A3410A65-2AE0-4EA3-BA54-5E7A12C16BCE}"/>
          </ac:picMkLst>
        </pc:picChg>
        <pc:picChg chg="add mod">
          <ac:chgData name="Ibrahim Ince" userId="aef1bae3-c9c0-4774-87a0-e77622209491" providerId="ADAL" clId="{F5D98183-BA98-47B9-9390-31C4B51428B8}" dt="2021-12-16T09:21:16.462" v="1697" actId="1076"/>
          <ac:picMkLst>
            <pc:docMk/>
            <pc:sldMk cId="146459153" sldId="1255"/>
            <ac:picMk id="9" creationId="{507F1C5A-1253-44F3-BD35-2130352B8799}"/>
          </ac:picMkLst>
        </pc:picChg>
      </pc:sldChg>
      <pc:sldChg chg="addSp delSp modSp add mod">
        <pc:chgData name="Ibrahim Ince" userId="aef1bae3-c9c0-4774-87a0-e77622209491" providerId="ADAL" clId="{F5D98183-BA98-47B9-9390-31C4B51428B8}" dt="2021-12-16T09:23:16.796" v="1758" actId="20577"/>
        <pc:sldMkLst>
          <pc:docMk/>
          <pc:sldMk cId="1493976842" sldId="1256"/>
        </pc:sldMkLst>
        <pc:spChg chg="mod">
          <ac:chgData name="Ibrahim Ince" userId="aef1bae3-c9c0-4774-87a0-e77622209491" providerId="ADAL" clId="{F5D98183-BA98-47B9-9390-31C4B51428B8}" dt="2021-12-16T09:21:37.848" v="1699"/>
          <ac:spMkLst>
            <pc:docMk/>
            <pc:sldMk cId="1493976842" sldId="1256"/>
            <ac:spMk id="2" creationId="{F6EB30B3-96B8-4570-901C-CDAD0755AB3A}"/>
          </ac:spMkLst>
        </pc:spChg>
        <pc:spChg chg="mod">
          <ac:chgData name="Ibrahim Ince" userId="aef1bae3-c9c0-4774-87a0-e77622209491" providerId="ADAL" clId="{F5D98183-BA98-47B9-9390-31C4B51428B8}" dt="2021-12-16T09:23:16.796" v="1758" actId="20577"/>
          <ac:spMkLst>
            <pc:docMk/>
            <pc:sldMk cId="1493976842" sldId="1256"/>
            <ac:spMk id="3" creationId="{39393B24-2E09-428B-B99B-3A6484A75899}"/>
          </ac:spMkLst>
        </pc:spChg>
        <pc:picChg chg="del">
          <ac:chgData name="Ibrahim Ince" userId="aef1bae3-c9c0-4774-87a0-e77622209491" providerId="ADAL" clId="{F5D98183-BA98-47B9-9390-31C4B51428B8}" dt="2021-12-16T09:21:45.764" v="1702" actId="478"/>
          <ac:picMkLst>
            <pc:docMk/>
            <pc:sldMk cId="1493976842" sldId="1256"/>
            <ac:picMk id="6" creationId="{484BB139-89AE-43C6-B7C7-8AD731B1CA8C}"/>
          </ac:picMkLst>
        </pc:picChg>
        <pc:picChg chg="add mod">
          <ac:chgData name="Ibrahim Ince" userId="aef1bae3-c9c0-4774-87a0-e77622209491" providerId="ADAL" clId="{F5D98183-BA98-47B9-9390-31C4B51428B8}" dt="2021-12-16T09:23:13.114" v="1757" actId="1076"/>
          <ac:picMkLst>
            <pc:docMk/>
            <pc:sldMk cId="1493976842" sldId="1256"/>
            <ac:picMk id="7" creationId="{79E807A0-EA9F-43AD-B44D-8C15D8AB987F}"/>
          </ac:picMkLst>
        </pc:picChg>
        <pc:picChg chg="del">
          <ac:chgData name="Ibrahim Ince" userId="aef1bae3-c9c0-4774-87a0-e77622209491" providerId="ADAL" clId="{F5D98183-BA98-47B9-9390-31C4B51428B8}" dt="2021-12-16T09:21:46.219" v="1703" actId="478"/>
          <ac:picMkLst>
            <pc:docMk/>
            <pc:sldMk cId="1493976842" sldId="1256"/>
            <ac:picMk id="9" creationId="{507F1C5A-1253-44F3-BD35-2130352B8799}"/>
          </ac:picMkLst>
        </pc:picChg>
      </pc:sldChg>
      <pc:sldChg chg="addSp modSp new mod">
        <pc:chgData name="Ibrahim Ince" userId="aef1bae3-c9c0-4774-87a0-e77622209491" providerId="ADAL" clId="{F5D98183-BA98-47B9-9390-31C4B51428B8}" dt="2021-12-16T09:31:46.018" v="1804" actId="1076"/>
        <pc:sldMkLst>
          <pc:docMk/>
          <pc:sldMk cId="3811413167" sldId="1257"/>
        </pc:sldMkLst>
        <pc:spChg chg="mod">
          <ac:chgData name="Ibrahim Ince" userId="aef1bae3-c9c0-4774-87a0-e77622209491" providerId="ADAL" clId="{F5D98183-BA98-47B9-9390-31C4B51428B8}" dt="2021-12-16T09:24:47.957" v="1762" actId="20577"/>
          <ac:spMkLst>
            <pc:docMk/>
            <pc:sldMk cId="3811413167" sldId="1257"/>
            <ac:spMk id="2" creationId="{224F4CBD-5512-4B29-8746-37C2019136D5}"/>
          </ac:spMkLst>
        </pc:spChg>
        <pc:spChg chg="mod">
          <ac:chgData name="Ibrahim Ince" userId="aef1bae3-c9c0-4774-87a0-e77622209491" providerId="ADAL" clId="{F5D98183-BA98-47B9-9390-31C4B51428B8}" dt="2021-12-16T09:31:32.405" v="1803" actId="20577"/>
          <ac:spMkLst>
            <pc:docMk/>
            <pc:sldMk cId="3811413167" sldId="1257"/>
            <ac:spMk id="3" creationId="{C24CA0C3-0DF8-4452-A4A9-8859C36A86EC}"/>
          </ac:spMkLst>
        </pc:spChg>
        <pc:picChg chg="add mod">
          <ac:chgData name="Ibrahim Ince" userId="aef1bae3-c9c0-4774-87a0-e77622209491" providerId="ADAL" clId="{F5D98183-BA98-47B9-9390-31C4B51428B8}" dt="2021-12-16T09:31:46.018" v="1804" actId="1076"/>
          <ac:picMkLst>
            <pc:docMk/>
            <pc:sldMk cId="3811413167" sldId="1257"/>
            <ac:picMk id="6" creationId="{B76D88AF-4DFE-4B22-992D-2AD88BE39958}"/>
          </ac:picMkLst>
        </pc:picChg>
      </pc:sldChg>
      <pc:sldChg chg="addSp delSp modSp new mod">
        <pc:chgData name="Ibrahim Ince" userId="aef1bae3-c9c0-4774-87a0-e77622209491" providerId="ADAL" clId="{F5D98183-BA98-47B9-9390-31C4B51428B8}" dt="2021-12-16T09:33:00.192" v="1831" actId="1076"/>
        <pc:sldMkLst>
          <pc:docMk/>
          <pc:sldMk cId="4200090877" sldId="1258"/>
        </pc:sldMkLst>
        <pc:spChg chg="mod">
          <ac:chgData name="Ibrahim Ince" userId="aef1bae3-c9c0-4774-87a0-e77622209491" providerId="ADAL" clId="{F5D98183-BA98-47B9-9390-31C4B51428B8}" dt="2021-12-16T09:32:03.830" v="1808"/>
          <ac:spMkLst>
            <pc:docMk/>
            <pc:sldMk cId="4200090877" sldId="1258"/>
            <ac:spMk id="2" creationId="{616D9CB8-21C2-435B-BE59-E3ED32E05339}"/>
          </ac:spMkLst>
        </pc:spChg>
        <pc:spChg chg="mod">
          <ac:chgData name="Ibrahim Ince" userId="aef1bae3-c9c0-4774-87a0-e77622209491" providerId="ADAL" clId="{F5D98183-BA98-47B9-9390-31C4B51428B8}" dt="2021-12-16T09:32:18.615" v="1820" actId="15"/>
          <ac:spMkLst>
            <pc:docMk/>
            <pc:sldMk cId="4200090877" sldId="1258"/>
            <ac:spMk id="3" creationId="{A5E656CB-6B4B-430C-B067-969EEC3DD7FE}"/>
          </ac:spMkLst>
        </pc:spChg>
        <pc:picChg chg="add del mod">
          <ac:chgData name="Ibrahim Ince" userId="aef1bae3-c9c0-4774-87a0-e77622209491" providerId="ADAL" clId="{F5D98183-BA98-47B9-9390-31C4B51428B8}" dt="2021-12-16T09:32:45.994" v="1825" actId="478"/>
          <ac:picMkLst>
            <pc:docMk/>
            <pc:sldMk cId="4200090877" sldId="1258"/>
            <ac:picMk id="6" creationId="{4F097734-1FD8-4076-B093-926B73836E8C}"/>
          </ac:picMkLst>
        </pc:picChg>
        <pc:picChg chg="add mod">
          <ac:chgData name="Ibrahim Ince" userId="aef1bae3-c9c0-4774-87a0-e77622209491" providerId="ADAL" clId="{F5D98183-BA98-47B9-9390-31C4B51428B8}" dt="2021-12-16T09:33:00.192" v="1831" actId="1076"/>
          <ac:picMkLst>
            <pc:docMk/>
            <pc:sldMk cId="4200090877" sldId="1258"/>
            <ac:picMk id="8" creationId="{889E7052-6DBF-4B93-962D-7FFB7601F48B}"/>
          </ac:picMkLst>
        </pc:picChg>
      </pc:sldChg>
      <pc:sldChg chg="addSp modSp new mod">
        <pc:chgData name="Ibrahim Ince" userId="aef1bae3-c9c0-4774-87a0-e77622209491" providerId="ADAL" clId="{F5D98183-BA98-47B9-9390-31C4B51428B8}" dt="2021-12-16T09:34:41.747" v="1880" actId="1076"/>
        <pc:sldMkLst>
          <pc:docMk/>
          <pc:sldMk cId="1649742751" sldId="1259"/>
        </pc:sldMkLst>
        <pc:spChg chg="mod">
          <ac:chgData name="Ibrahim Ince" userId="aef1bae3-c9c0-4774-87a0-e77622209491" providerId="ADAL" clId="{F5D98183-BA98-47B9-9390-31C4B51428B8}" dt="2021-12-16T09:33:13.624" v="1833"/>
          <ac:spMkLst>
            <pc:docMk/>
            <pc:sldMk cId="1649742751" sldId="1259"/>
            <ac:spMk id="2" creationId="{F5139D93-C134-4D15-9D11-418B79FEC10F}"/>
          </ac:spMkLst>
        </pc:spChg>
        <pc:spChg chg="mod">
          <ac:chgData name="Ibrahim Ince" userId="aef1bae3-c9c0-4774-87a0-e77622209491" providerId="ADAL" clId="{F5D98183-BA98-47B9-9390-31C4B51428B8}" dt="2021-12-16T09:34:28.234" v="1874" actId="27636"/>
          <ac:spMkLst>
            <pc:docMk/>
            <pc:sldMk cId="1649742751" sldId="1259"/>
            <ac:spMk id="3" creationId="{4FCFD1EF-635E-4EDD-8F60-89EE1EEA94AA}"/>
          </ac:spMkLst>
        </pc:spChg>
        <pc:picChg chg="add mod">
          <ac:chgData name="Ibrahim Ince" userId="aef1bae3-c9c0-4774-87a0-e77622209491" providerId="ADAL" clId="{F5D98183-BA98-47B9-9390-31C4B51428B8}" dt="2021-12-16T09:34:40.806" v="1879" actId="1076"/>
          <ac:picMkLst>
            <pc:docMk/>
            <pc:sldMk cId="1649742751" sldId="1259"/>
            <ac:picMk id="6" creationId="{FB85F028-55AB-44D1-B954-8E5578A17679}"/>
          </ac:picMkLst>
        </pc:picChg>
        <pc:picChg chg="add mod">
          <ac:chgData name="Ibrahim Ince" userId="aef1bae3-c9c0-4774-87a0-e77622209491" providerId="ADAL" clId="{F5D98183-BA98-47B9-9390-31C4B51428B8}" dt="2021-12-16T09:34:41.747" v="1880" actId="1076"/>
          <ac:picMkLst>
            <pc:docMk/>
            <pc:sldMk cId="1649742751" sldId="1259"/>
            <ac:picMk id="8" creationId="{791C1DB2-9B0A-4BF5-BF17-91FFD1FA55D7}"/>
          </ac:picMkLst>
        </pc:picChg>
      </pc:sldChg>
      <pc:sldChg chg="addSp modSp new mod">
        <pc:chgData name="Ibrahim Ince" userId="aef1bae3-c9c0-4774-87a0-e77622209491" providerId="ADAL" clId="{F5D98183-BA98-47B9-9390-31C4B51428B8}" dt="2021-12-16T09:35:58.618" v="1935" actId="1076"/>
        <pc:sldMkLst>
          <pc:docMk/>
          <pc:sldMk cId="3818078077" sldId="1260"/>
        </pc:sldMkLst>
        <pc:spChg chg="mod">
          <ac:chgData name="Ibrahim Ince" userId="aef1bae3-c9c0-4774-87a0-e77622209491" providerId="ADAL" clId="{F5D98183-BA98-47B9-9390-31C4B51428B8}" dt="2021-12-16T09:35:00.309" v="1884" actId="20577"/>
          <ac:spMkLst>
            <pc:docMk/>
            <pc:sldMk cId="3818078077" sldId="1260"/>
            <ac:spMk id="2" creationId="{2C27C671-853C-4F79-B50A-B3CABF79AA9F}"/>
          </ac:spMkLst>
        </pc:spChg>
        <pc:spChg chg="mod">
          <ac:chgData name="Ibrahim Ince" userId="aef1bae3-c9c0-4774-87a0-e77622209491" providerId="ADAL" clId="{F5D98183-BA98-47B9-9390-31C4B51428B8}" dt="2021-12-16T09:35:52.870" v="1932" actId="14100"/>
          <ac:spMkLst>
            <pc:docMk/>
            <pc:sldMk cId="3818078077" sldId="1260"/>
            <ac:spMk id="3" creationId="{789C2AF7-50BD-47C3-BE4B-ABC32B4C0FBA}"/>
          </ac:spMkLst>
        </pc:spChg>
        <pc:picChg chg="add mod">
          <ac:chgData name="Ibrahim Ince" userId="aef1bae3-c9c0-4774-87a0-e77622209491" providerId="ADAL" clId="{F5D98183-BA98-47B9-9390-31C4B51428B8}" dt="2021-12-16T09:35:58.618" v="1935" actId="1076"/>
          <ac:picMkLst>
            <pc:docMk/>
            <pc:sldMk cId="3818078077" sldId="1260"/>
            <ac:picMk id="6" creationId="{72B7D620-9DD1-4D0D-83EE-E82423E89683}"/>
          </ac:picMkLst>
        </pc:picChg>
      </pc:sldChg>
      <pc:sldChg chg="addSp modSp new mod">
        <pc:chgData name="Ibrahim Ince" userId="aef1bae3-c9c0-4774-87a0-e77622209491" providerId="ADAL" clId="{F5D98183-BA98-47B9-9390-31C4B51428B8}" dt="2021-12-16T09:37:32.490" v="1984" actId="1076"/>
        <pc:sldMkLst>
          <pc:docMk/>
          <pc:sldMk cId="221090348" sldId="1261"/>
        </pc:sldMkLst>
        <pc:spChg chg="mod">
          <ac:chgData name="Ibrahim Ince" userId="aef1bae3-c9c0-4774-87a0-e77622209491" providerId="ADAL" clId="{F5D98183-BA98-47B9-9390-31C4B51428B8}" dt="2021-12-16T09:36:09.048" v="1937"/>
          <ac:spMkLst>
            <pc:docMk/>
            <pc:sldMk cId="221090348" sldId="1261"/>
            <ac:spMk id="2" creationId="{A9CB7ABE-4BB7-49A1-8C59-A9D1583155D9}"/>
          </ac:spMkLst>
        </pc:spChg>
        <pc:spChg chg="mod">
          <ac:chgData name="Ibrahim Ince" userId="aef1bae3-c9c0-4774-87a0-e77622209491" providerId="ADAL" clId="{F5D98183-BA98-47B9-9390-31C4B51428B8}" dt="2021-12-16T09:37:02.622" v="1966" actId="27636"/>
          <ac:spMkLst>
            <pc:docMk/>
            <pc:sldMk cId="221090348" sldId="1261"/>
            <ac:spMk id="3" creationId="{68E0A40B-85BC-4F7A-B994-711EA833BDBC}"/>
          </ac:spMkLst>
        </pc:spChg>
        <pc:picChg chg="add mod">
          <ac:chgData name="Ibrahim Ince" userId="aef1bae3-c9c0-4774-87a0-e77622209491" providerId="ADAL" clId="{F5D98183-BA98-47B9-9390-31C4B51428B8}" dt="2021-12-16T09:37:29.500" v="1982" actId="1076"/>
          <ac:picMkLst>
            <pc:docMk/>
            <pc:sldMk cId="221090348" sldId="1261"/>
            <ac:picMk id="6" creationId="{3C11A404-4C86-4651-9B6B-A42C9C5D6385}"/>
          </ac:picMkLst>
        </pc:picChg>
        <pc:picChg chg="add mod">
          <ac:chgData name="Ibrahim Ince" userId="aef1bae3-c9c0-4774-87a0-e77622209491" providerId="ADAL" clId="{F5D98183-BA98-47B9-9390-31C4B51428B8}" dt="2021-12-16T09:37:30.451" v="1983" actId="1076"/>
          <ac:picMkLst>
            <pc:docMk/>
            <pc:sldMk cId="221090348" sldId="1261"/>
            <ac:picMk id="8" creationId="{AEA55DD2-32F3-4E96-BD56-25A9E64D1BE6}"/>
          </ac:picMkLst>
        </pc:picChg>
        <pc:picChg chg="add mod">
          <ac:chgData name="Ibrahim Ince" userId="aef1bae3-c9c0-4774-87a0-e77622209491" providerId="ADAL" clId="{F5D98183-BA98-47B9-9390-31C4B51428B8}" dt="2021-12-16T09:37:32.490" v="1984" actId="1076"/>
          <ac:picMkLst>
            <pc:docMk/>
            <pc:sldMk cId="221090348" sldId="1261"/>
            <ac:picMk id="10" creationId="{AAEB7416-5218-421C-B709-480C65A0ECF1}"/>
          </ac:picMkLst>
        </pc:picChg>
      </pc:sldChg>
      <pc:sldChg chg="new del">
        <pc:chgData name="Ibrahim Ince" userId="aef1bae3-c9c0-4774-87a0-e77622209491" providerId="ADAL" clId="{F5D98183-BA98-47B9-9390-31C4B51428B8}" dt="2021-12-16T09:40:15.241" v="2026" actId="47"/>
        <pc:sldMkLst>
          <pc:docMk/>
          <pc:sldMk cId="1655328094" sldId="1262"/>
        </pc:sldMkLst>
      </pc:sldChg>
      <pc:sldChg chg="addSp delSp modSp new mod ord">
        <pc:chgData name="Ibrahim Ince" userId="aef1bae3-c9c0-4774-87a0-e77622209491" providerId="ADAL" clId="{F5D98183-BA98-47B9-9390-31C4B51428B8}" dt="2021-12-16T09:42:31.637" v="2089" actId="20577"/>
        <pc:sldMkLst>
          <pc:docMk/>
          <pc:sldMk cId="1282787659" sldId="1263"/>
        </pc:sldMkLst>
        <pc:spChg chg="mod">
          <ac:chgData name="Ibrahim Ince" userId="aef1bae3-c9c0-4774-87a0-e77622209491" providerId="ADAL" clId="{F5D98183-BA98-47B9-9390-31C4B51428B8}" dt="2021-12-16T09:42:31.637" v="2089" actId="20577"/>
          <ac:spMkLst>
            <pc:docMk/>
            <pc:sldMk cId="1282787659" sldId="1263"/>
            <ac:spMk id="2" creationId="{A3BFE966-E3C7-4726-B327-628BBE943957}"/>
          </ac:spMkLst>
        </pc:spChg>
        <pc:spChg chg="mod">
          <ac:chgData name="Ibrahim Ince" userId="aef1bae3-c9c0-4774-87a0-e77622209491" providerId="ADAL" clId="{F5D98183-BA98-47B9-9390-31C4B51428B8}" dt="2021-12-16T09:42:18.778" v="2087" actId="20577"/>
          <ac:spMkLst>
            <pc:docMk/>
            <pc:sldMk cId="1282787659" sldId="1263"/>
            <ac:spMk id="3" creationId="{F5F42279-A6FD-4788-932C-249E34F299B9}"/>
          </ac:spMkLst>
        </pc:spChg>
        <pc:spChg chg="add del">
          <ac:chgData name="Ibrahim Ince" userId="aef1bae3-c9c0-4774-87a0-e77622209491" providerId="ADAL" clId="{F5D98183-BA98-47B9-9390-31C4B51428B8}" dt="2021-12-16T09:40:17.802" v="2028" actId="22"/>
          <ac:spMkLst>
            <pc:docMk/>
            <pc:sldMk cId="1282787659" sldId="1263"/>
            <ac:spMk id="6" creationId="{831CCFB8-3871-4E43-9CA6-82451999F1F4}"/>
          </ac:spMkLst>
        </pc:spChg>
      </pc:sldChg>
      <pc:sldChg chg="modSp add mod">
        <pc:chgData name="Ibrahim Ince" userId="aef1bae3-c9c0-4774-87a0-e77622209491" providerId="ADAL" clId="{F5D98183-BA98-47B9-9390-31C4B51428B8}" dt="2021-12-16T09:42:33.728" v="2090" actId="20577"/>
        <pc:sldMkLst>
          <pc:docMk/>
          <pc:sldMk cId="3173969520" sldId="1264"/>
        </pc:sldMkLst>
        <pc:spChg chg="mod">
          <ac:chgData name="Ibrahim Ince" userId="aef1bae3-c9c0-4774-87a0-e77622209491" providerId="ADAL" clId="{F5D98183-BA98-47B9-9390-31C4B51428B8}" dt="2021-12-16T09:42:33.728" v="2090" actId="20577"/>
          <ac:spMkLst>
            <pc:docMk/>
            <pc:sldMk cId="3173969520" sldId="1264"/>
            <ac:spMk id="2" creationId="{A3BFE966-E3C7-4726-B327-628BBE943957}"/>
          </ac:spMkLst>
        </pc:spChg>
        <pc:spChg chg="mod">
          <ac:chgData name="Ibrahim Ince" userId="aef1bae3-c9c0-4774-87a0-e77622209491" providerId="ADAL" clId="{F5D98183-BA98-47B9-9390-31C4B51428B8}" dt="2021-12-16T09:42:24.950" v="2088" actId="20577"/>
          <ac:spMkLst>
            <pc:docMk/>
            <pc:sldMk cId="3173969520" sldId="1264"/>
            <ac:spMk id="3" creationId="{F5F42279-A6FD-4788-932C-249E34F299B9}"/>
          </ac:spMkLst>
        </pc:spChg>
      </pc:sldChg>
      <pc:sldChg chg="addSp delSp modSp add del mod ord">
        <pc:chgData name="Ibrahim Ince" userId="aef1bae3-c9c0-4774-87a0-e77622209491" providerId="ADAL" clId="{F5D98183-BA98-47B9-9390-31C4B51428B8}" dt="2021-12-16T09:47:35.910" v="2173" actId="47"/>
        <pc:sldMkLst>
          <pc:docMk/>
          <pc:sldMk cId="1385031428" sldId="1265"/>
        </pc:sldMkLst>
        <pc:spChg chg="add del mod">
          <ac:chgData name="Ibrahim Ince" userId="aef1bae3-c9c0-4774-87a0-e77622209491" providerId="ADAL" clId="{F5D98183-BA98-47B9-9390-31C4B51428B8}" dt="2021-12-16T09:44:31.490" v="2134" actId="478"/>
          <ac:spMkLst>
            <pc:docMk/>
            <pc:sldMk cId="1385031428" sldId="1265"/>
            <ac:spMk id="2" creationId="{1CB81ECE-1041-4BFA-9591-67BEBD7DF207}"/>
          </ac:spMkLst>
        </pc:spChg>
        <pc:spChg chg="add mod">
          <ac:chgData name="Ibrahim Ince" userId="aef1bae3-c9c0-4774-87a0-e77622209491" providerId="ADAL" clId="{F5D98183-BA98-47B9-9390-31C4B51428B8}" dt="2021-12-16T09:46:17.670" v="2169" actId="1076"/>
          <ac:spMkLst>
            <pc:docMk/>
            <pc:sldMk cId="1385031428" sldId="1265"/>
            <ac:spMk id="3" creationId="{839A81CB-C4CB-4EBC-B376-B18D9E320C98}"/>
          </ac:spMkLst>
        </pc:spChg>
        <pc:picChg chg="del">
          <ac:chgData name="Ibrahim Ince" userId="aef1bae3-c9c0-4774-87a0-e77622209491" providerId="ADAL" clId="{F5D98183-BA98-47B9-9390-31C4B51428B8}" dt="2021-12-16T09:45:47.237" v="2149" actId="478"/>
          <ac:picMkLst>
            <pc:docMk/>
            <pc:sldMk cId="1385031428" sldId="1265"/>
            <ac:picMk id="8" creationId="{00000000-0000-0000-0000-000000000000}"/>
          </ac:picMkLst>
        </pc:picChg>
      </pc:sldChg>
      <pc:sldChg chg="modSp add mod">
        <pc:chgData name="Ibrahim Ince" userId="aef1bae3-c9c0-4774-87a0-e77622209491" providerId="ADAL" clId="{F5D98183-BA98-47B9-9390-31C4B51428B8}" dt="2021-12-16T09:47:44.484" v="2176" actId="20577"/>
        <pc:sldMkLst>
          <pc:docMk/>
          <pc:sldMk cId="2311359398" sldId="1266"/>
        </pc:sldMkLst>
        <pc:spChg chg="mod">
          <ac:chgData name="Ibrahim Ince" userId="aef1bae3-c9c0-4774-87a0-e77622209491" providerId="ADAL" clId="{F5D98183-BA98-47B9-9390-31C4B51428B8}" dt="2021-12-16T09:47:44.484" v="2176" actId="20577"/>
          <ac:spMkLst>
            <pc:docMk/>
            <pc:sldMk cId="2311359398" sldId="1266"/>
            <ac:spMk id="2" creationId="{54545ECD-6FD1-422C-B511-CCAA9DB067FF}"/>
          </ac:spMkLst>
        </pc:spChg>
      </pc:sldChg>
      <pc:sldChg chg="del">
        <pc:chgData name="Ibrahim Ince" userId="aef1bae3-c9c0-4774-87a0-e77622209491" providerId="ADAL" clId="{F5D98183-BA98-47B9-9390-31C4B51428B8}" dt="2021-12-17T08:50:58.973" v="2244" actId="18676"/>
        <pc:sldMkLst>
          <pc:docMk/>
          <pc:sldMk cId="1923893411" sldId="8530"/>
        </pc:sldMkLst>
      </pc:sldChg>
      <pc:sldChg chg="del">
        <pc:chgData name="Ibrahim Ince" userId="aef1bae3-c9c0-4774-87a0-e77622209491" providerId="ADAL" clId="{F5D98183-BA98-47B9-9390-31C4B51428B8}" dt="2021-12-17T08:50:58.973" v="2244" actId="18676"/>
        <pc:sldMkLst>
          <pc:docMk/>
          <pc:sldMk cId="1716808652" sldId="8531"/>
        </pc:sldMkLst>
      </pc:sldChg>
      <pc:sldChg chg="del">
        <pc:chgData name="Ibrahim Ince" userId="aef1bae3-c9c0-4774-87a0-e77622209491" providerId="ADAL" clId="{F5D98183-BA98-47B9-9390-31C4B51428B8}" dt="2021-12-17T08:50:58.973" v="2244" actId="18676"/>
        <pc:sldMkLst>
          <pc:docMk/>
          <pc:sldMk cId="1661362105" sldId="8532"/>
        </pc:sldMkLst>
      </pc:sldChg>
      <pc:sldChg chg="del">
        <pc:chgData name="Ibrahim Ince" userId="aef1bae3-c9c0-4774-87a0-e77622209491" providerId="ADAL" clId="{F5D98183-BA98-47B9-9390-31C4B51428B8}" dt="2021-12-17T08:50:58.973" v="2244" actId="18676"/>
        <pc:sldMkLst>
          <pc:docMk/>
          <pc:sldMk cId="1794589836" sldId="8533"/>
        </pc:sldMkLst>
      </pc:sldChg>
      <pc:sldChg chg="del">
        <pc:chgData name="Ibrahim Ince" userId="aef1bae3-c9c0-4774-87a0-e77622209491" providerId="ADAL" clId="{F5D98183-BA98-47B9-9390-31C4B51428B8}" dt="2021-12-17T08:50:58.973" v="2244" actId="18676"/>
        <pc:sldMkLst>
          <pc:docMk/>
          <pc:sldMk cId="2637181183" sldId="8534"/>
        </pc:sldMkLst>
      </pc:sldChg>
      <pc:sldChg chg="del">
        <pc:chgData name="Ibrahim Ince" userId="aef1bae3-c9c0-4774-87a0-e77622209491" providerId="ADAL" clId="{F5D98183-BA98-47B9-9390-31C4B51428B8}" dt="2021-12-17T08:50:58.973" v="2244" actId="18676"/>
        <pc:sldMkLst>
          <pc:docMk/>
          <pc:sldMk cId="4205174603" sldId="8535"/>
        </pc:sldMkLst>
      </pc:sldChg>
      <pc:sldChg chg="del">
        <pc:chgData name="Ibrahim Ince" userId="aef1bae3-c9c0-4774-87a0-e77622209491" providerId="ADAL" clId="{F5D98183-BA98-47B9-9390-31C4B51428B8}" dt="2021-12-17T08:50:58.973" v="2244" actId="18676"/>
        <pc:sldMkLst>
          <pc:docMk/>
          <pc:sldMk cId="3736357583" sldId="8536"/>
        </pc:sldMkLst>
      </pc:sldChg>
      <pc:sldChg chg="modSp new del mod">
        <pc:chgData name="Ibrahim Ince" userId="aef1bae3-c9c0-4774-87a0-e77622209491" providerId="ADAL" clId="{F5D98183-BA98-47B9-9390-31C4B51428B8}" dt="2021-12-17T08:51:22.880" v="2248" actId="18676"/>
        <pc:sldMkLst>
          <pc:docMk/>
          <pc:sldMk cId="2419133108" sldId="8537"/>
        </pc:sldMkLst>
        <pc:spChg chg="mod">
          <ac:chgData name="Ibrahim Ince" userId="aef1bae3-c9c0-4774-87a0-e77622209491" providerId="ADAL" clId="{F5D98183-BA98-47B9-9390-31C4B51428B8}" dt="2021-12-17T08:51:08.175" v="2246" actId="20577"/>
          <ac:spMkLst>
            <pc:docMk/>
            <pc:sldMk cId="2419133108" sldId="8537"/>
            <ac:spMk id="2" creationId="{EA212F80-C440-4F5A-9208-6F77F5E3A6F7}"/>
          </ac:spMkLst>
        </pc:spChg>
      </pc:sldChg>
      <pc:sldMasterChg chg="delSldLayout modSldLayout">
        <pc:chgData name="Ibrahim Ince" userId="aef1bae3-c9c0-4774-87a0-e77622209491" providerId="ADAL" clId="{F5D98183-BA98-47B9-9390-31C4B51428B8}" dt="2021-12-17T08:51:27.138" v="2249" actId="18676"/>
        <pc:sldMasterMkLst>
          <pc:docMk/>
          <pc:sldMasterMk cId="2492953684" sldId="2147483648"/>
        </pc:sldMasterMkLst>
        <pc:sldLayoutChg chg="addSp delSp modSp mod">
          <pc:chgData name="Ibrahim Ince" userId="aef1bae3-c9c0-4774-87a0-e77622209491" providerId="ADAL" clId="{F5D98183-BA98-47B9-9390-31C4B51428B8}" dt="2021-12-16T08:36:32.967" v="29" actId="478"/>
          <pc:sldLayoutMkLst>
            <pc:docMk/>
            <pc:sldMasterMk cId="2492953684" sldId="2147483648"/>
            <pc:sldLayoutMk cId="2204540910" sldId="2147483649"/>
          </pc:sldLayoutMkLst>
          <pc:picChg chg="add del mod">
            <ac:chgData name="Ibrahim Ince" userId="aef1bae3-c9c0-4774-87a0-e77622209491" providerId="ADAL" clId="{F5D98183-BA98-47B9-9390-31C4B51428B8}" dt="2021-12-16T08:36:32.967" v="29" actId="478"/>
            <ac:picMkLst>
              <pc:docMk/>
              <pc:sldMasterMk cId="2492953684" sldId="2147483648"/>
              <pc:sldLayoutMk cId="2204540910" sldId="2147483649"/>
              <ac:picMk id="3" creationId="{F565890A-44EC-456F-9EA2-1600948B2DF5}"/>
            </ac:picMkLst>
          </pc:picChg>
          <pc:picChg chg="del">
            <ac:chgData name="Ibrahim Ince" userId="aef1bae3-c9c0-4774-87a0-e77622209491" providerId="ADAL" clId="{F5D98183-BA98-47B9-9390-31C4B51428B8}" dt="2021-12-16T08:36:26.790" v="25" actId="478"/>
            <ac:picMkLst>
              <pc:docMk/>
              <pc:sldMasterMk cId="2492953684" sldId="2147483648"/>
              <pc:sldLayoutMk cId="2204540910" sldId="2147483649"/>
              <ac:picMk id="7" creationId="{00000000-0000-0000-0000-000000000000}"/>
            </ac:picMkLst>
          </pc:picChg>
        </pc:sldLayoutChg>
        <pc:sldLayoutChg chg="addSp delSp modSp mod">
          <pc:chgData name="Ibrahim Ince" userId="aef1bae3-c9c0-4774-87a0-e77622209491" providerId="ADAL" clId="{F5D98183-BA98-47B9-9390-31C4B51428B8}" dt="2021-12-16T08:35:57.552" v="24" actId="1076"/>
          <pc:sldLayoutMkLst>
            <pc:docMk/>
            <pc:sldMasterMk cId="2492953684" sldId="2147483648"/>
            <pc:sldLayoutMk cId="1297915978" sldId="2147483650"/>
          </pc:sldLayoutMkLst>
          <pc:picChg chg="add mod">
            <ac:chgData name="Ibrahim Ince" userId="aef1bae3-c9c0-4774-87a0-e77622209491" providerId="ADAL" clId="{F5D98183-BA98-47B9-9390-31C4B51428B8}" dt="2021-12-16T08:35:57.552" v="24" actId="1076"/>
            <ac:picMkLst>
              <pc:docMk/>
              <pc:sldMasterMk cId="2492953684" sldId="2147483648"/>
              <pc:sldLayoutMk cId="1297915978" sldId="2147483650"/>
              <ac:picMk id="5" creationId="{1496E190-477C-43AD-8A94-582DE0BE5582}"/>
            </ac:picMkLst>
          </pc:picChg>
          <pc:picChg chg="del">
            <ac:chgData name="Ibrahim Ince" userId="aef1bae3-c9c0-4774-87a0-e77622209491" providerId="ADAL" clId="{F5D98183-BA98-47B9-9390-31C4B51428B8}" dt="2021-12-16T08:35:48.708" v="20" actId="478"/>
            <ac:picMkLst>
              <pc:docMk/>
              <pc:sldMasterMk cId="2492953684" sldId="2147483648"/>
              <pc:sldLayoutMk cId="1297915978" sldId="2147483650"/>
              <ac:picMk id="7" creationId="{00000000-0000-0000-0000-000000000000}"/>
            </ac:picMkLst>
          </pc:picChg>
        </pc:sldLayoutChg>
        <pc:sldLayoutChg chg="addSp delSp modSp">
          <pc:chgData name="Ibrahim Ince" userId="aef1bae3-c9c0-4774-87a0-e77622209491" providerId="ADAL" clId="{F5D98183-BA98-47B9-9390-31C4B51428B8}" dt="2021-12-16T08:36:43.168" v="31" actId="478"/>
          <pc:sldLayoutMkLst>
            <pc:docMk/>
            <pc:sldMasterMk cId="2492953684" sldId="2147483648"/>
            <pc:sldLayoutMk cId="2562948679" sldId="2147483651"/>
          </pc:sldLayoutMkLst>
          <pc:picChg chg="del">
            <ac:chgData name="Ibrahim Ince" userId="aef1bae3-c9c0-4774-87a0-e77622209491" providerId="ADAL" clId="{F5D98183-BA98-47B9-9390-31C4B51428B8}" dt="2021-12-16T08:36:43.168" v="31" actId="478"/>
            <ac:picMkLst>
              <pc:docMk/>
              <pc:sldMasterMk cId="2492953684" sldId="2147483648"/>
              <pc:sldLayoutMk cId="2562948679" sldId="2147483651"/>
              <ac:picMk id="10" creationId="{00000000-0000-0000-0000-000000000000}"/>
            </ac:picMkLst>
          </pc:picChg>
          <pc:picChg chg="add mod">
            <ac:chgData name="Ibrahim Ince" userId="aef1bae3-c9c0-4774-87a0-e77622209491" providerId="ADAL" clId="{F5D98183-BA98-47B9-9390-31C4B51428B8}" dt="2021-12-16T08:36:41.949" v="30"/>
            <ac:picMkLst>
              <pc:docMk/>
              <pc:sldMasterMk cId="2492953684" sldId="2147483648"/>
              <pc:sldLayoutMk cId="2562948679" sldId="2147483651"/>
              <ac:picMk id="13" creationId="{9C005EEE-6AB2-415F-94C2-E932E5197458}"/>
            </ac:picMkLst>
          </pc:picChg>
        </pc:sldLayoutChg>
        <pc:sldLayoutChg chg="addSp delSp modSp">
          <pc:chgData name="Ibrahim Ince" userId="aef1bae3-c9c0-4774-87a0-e77622209491" providerId="ADAL" clId="{F5D98183-BA98-47B9-9390-31C4B51428B8}" dt="2021-12-16T08:36:48.242" v="33"/>
          <pc:sldLayoutMkLst>
            <pc:docMk/>
            <pc:sldMasterMk cId="2492953684" sldId="2147483648"/>
            <pc:sldLayoutMk cId="1998072962" sldId="2147483655"/>
          </pc:sldLayoutMkLst>
          <pc:picChg chg="del">
            <ac:chgData name="Ibrahim Ince" userId="aef1bae3-c9c0-4774-87a0-e77622209491" providerId="ADAL" clId="{F5D98183-BA98-47B9-9390-31C4B51428B8}" dt="2021-12-16T08:36:48.011" v="32" actId="478"/>
            <ac:picMkLst>
              <pc:docMk/>
              <pc:sldMasterMk cId="2492953684" sldId="2147483648"/>
              <pc:sldLayoutMk cId="1998072962" sldId="2147483655"/>
              <ac:picMk id="5" creationId="{00000000-0000-0000-0000-000000000000}"/>
            </ac:picMkLst>
          </pc:picChg>
          <pc:picChg chg="add mod">
            <ac:chgData name="Ibrahim Ince" userId="aef1bae3-c9c0-4774-87a0-e77622209491" providerId="ADAL" clId="{F5D98183-BA98-47B9-9390-31C4B51428B8}" dt="2021-12-16T08:36:48.242" v="33"/>
            <ac:picMkLst>
              <pc:docMk/>
              <pc:sldMasterMk cId="2492953684" sldId="2147483648"/>
              <pc:sldLayoutMk cId="1998072962" sldId="2147483655"/>
              <ac:picMk id="6" creationId="{C8C0AB00-31C4-4E80-8999-3DD5E4D37B05}"/>
            </ac:picMkLst>
          </pc:picChg>
        </pc:sldLayoutChg>
        <pc:sldLayoutChg chg="del">
          <pc:chgData name="Ibrahim Ince" userId="aef1bae3-c9c0-4774-87a0-e77622209491" providerId="ADAL" clId="{F5D98183-BA98-47B9-9390-31C4B51428B8}" dt="2021-12-17T08:51:27.138" v="2249" actId="18676"/>
          <pc:sldLayoutMkLst>
            <pc:docMk/>
            <pc:sldMasterMk cId="2492953684" sldId="2147483648"/>
            <pc:sldLayoutMk cId="1690360561" sldId="2147483696"/>
          </pc:sldLayoutMkLst>
        </pc:sldLayoutChg>
        <pc:sldLayoutChg chg="del">
          <pc:chgData name="Ibrahim Ince" userId="aef1bae3-c9c0-4774-87a0-e77622209491" providerId="ADAL" clId="{F5D98183-BA98-47B9-9390-31C4B51428B8}" dt="2021-12-17T08:51:17.323" v="2247" actId="18676"/>
          <pc:sldLayoutMkLst>
            <pc:docMk/>
            <pc:sldMasterMk cId="2492953684" sldId="2147483648"/>
            <pc:sldLayoutMk cId="2948158703" sldId="2147483826"/>
          </pc:sldLayoutMkLst>
        </pc:sldLayoutChg>
      </pc:sldMasterChg>
    </pc:docChg>
  </pc:docChgLst>
</pc:chgInfo>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52.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52.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52.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52.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52.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52.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52.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52.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8.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8.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8.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A1F8A3C-88F8-4AA4-9C64-ECB8E2FFDDE0}" type="datetimeFigureOut">
              <a:rPr lang="en-US" smtClean="0"/>
              <a:t>12/21/2021</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BCB07EB-325A-4A6A-BE15-63A8157A189A}" type="slidenum">
              <a:rPr lang="en-US" smtClean="0"/>
              <a:t>‹#›</a:t>
            </a:fld>
            <a:endParaRPr lang="en-US"/>
          </a:p>
        </p:txBody>
      </p:sp>
    </p:spTree>
    <p:extLst>
      <p:ext uri="{BB962C8B-B14F-4D97-AF65-F5344CB8AC3E}">
        <p14:creationId xmlns:p14="http://schemas.microsoft.com/office/powerpoint/2010/main" val="15563615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pPr marL="171450" indent="-171450">
              <a:buFontTx/>
              <a:buChar char="-"/>
            </a:pPr>
            <a:endParaRPr lang="en-US"/>
          </a:p>
          <a:p>
            <a:pPr marL="171450" indent="-171450">
              <a:buFontTx/>
              <a:buChar char="-"/>
            </a:pPr>
            <a:endParaRPr lang="en-US"/>
          </a:p>
        </p:txBody>
      </p:sp>
      <p:sp>
        <p:nvSpPr>
          <p:cNvPr id="4" name="Foliennummernplatzhalter 3"/>
          <p:cNvSpPr>
            <a:spLocks noGrp="1"/>
          </p:cNvSpPr>
          <p:nvPr>
            <p:ph type="sldNum" sz="quarter" idx="10"/>
          </p:nvPr>
        </p:nvSpPr>
        <p:spPr/>
        <p:txBody>
          <a:bodyPr/>
          <a:lstStyle/>
          <a:p>
            <a:fld id="{3988FA46-A572-434F-BE1D-6B4ED88124E8}" type="slidenum">
              <a:rPr lang="en-US" smtClean="0">
                <a:solidFill>
                  <a:prstClr val="black"/>
                </a:solidFill>
                <a:latin typeface="Calibri"/>
              </a:rPr>
              <a:pPr/>
              <a:t>1</a:t>
            </a:fld>
            <a:endParaRPr lang="en-US">
              <a:solidFill>
                <a:prstClr val="black"/>
              </a:solidFill>
              <a:latin typeface="Calibri"/>
            </a:endParaRPr>
          </a:p>
        </p:txBody>
      </p:sp>
    </p:spTree>
    <p:extLst>
      <p:ext uri="{BB962C8B-B14F-4D97-AF65-F5344CB8AC3E}">
        <p14:creationId xmlns:p14="http://schemas.microsoft.com/office/powerpoint/2010/main" val="3407507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10"/>
          </p:nvPr>
        </p:nvSpPr>
        <p:spPr/>
        <p:txBody>
          <a:bodyPr/>
          <a:lstStyle/>
          <a:p>
            <a:fld id="{DA353D9A-0657-4368-A6D0-5CE2E5F9F334}" type="slidenum">
              <a:rPr lang="en-US" smtClean="0">
                <a:solidFill>
                  <a:prstClr val="black"/>
                </a:solidFill>
              </a:rPr>
              <a:pPr/>
              <a:t>34</a:t>
            </a:fld>
            <a:endParaRPr lang="en-US">
              <a:solidFill>
                <a:prstClr val="black"/>
              </a:solidFill>
            </a:endParaRPr>
          </a:p>
        </p:txBody>
      </p:sp>
    </p:spTree>
    <p:extLst>
      <p:ext uri="{BB962C8B-B14F-4D97-AF65-F5344CB8AC3E}">
        <p14:creationId xmlns:p14="http://schemas.microsoft.com/office/powerpoint/2010/main" val="26226556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10"/>
          </p:nvPr>
        </p:nvSpPr>
        <p:spPr/>
        <p:txBody>
          <a:bodyPr/>
          <a:lstStyle/>
          <a:p>
            <a:fld id="{DA353D9A-0657-4368-A6D0-5CE2E5F9F334}" type="slidenum">
              <a:rPr lang="en-US" smtClean="0">
                <a:solidFill>
                  <a:prstClr val="black"/>
                </a:solidFill>
              </a:rPr>
              <a:pPr/>
              <a:t>36</a:t>
            </a:fld>
            <a:endParaRPr lang="en-US">
              <a:solidFill>
                <a:prstClr val="black"/>
              </a:solidFill>
            </a:endParaRPr>
          </a:p>
        </p:txBody>
      </p:sp>
    </p:spTree>
    <p:extLst>
      <p:ext uri="{BB962C8B-B14F-4D97-AF65-F5344CB8AC3E}">
        <p14:creationId xmlns:p14="http://schemas.microsoft.com/office/powerpoint/2010/main" val="26226556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10"/>
          </p:nvPr>
        </p:nvSpPr>
        <p:spPr/>
        <p:txBody>
          <a:bodyPr/>
          <a:lstStyle/>
          <a:p>
            <a:fld id="{DA353D9A-0657-4368-A6D0-5CE2E5F9F334}" type="slidenum">
              <a:rPr lang="en-US" smtClean="0">
                <a:solidFill>
                  <a:prstClr val="black"/>
                </a:solidFill>
              </a:rPr>
              <a:pPr/>
              <a:t>37</a:t>
            </a:fld>
            <a:endParaRPr lang="en-US">
              <a:solidFill>
                <a:prstClr val="black"/>
              </a:solidFill>
            </a:endParaRPr>
          </a:p>
        </p:txBody>
      </p:sp>
    </p:spTree>
    <p:extLst>
      <p:ext uri="{BB962C8B-B14F-4D97-AF65-F5344CB8AC3E}">
        <p14:creationId xmlns:p14="http://schemas.microsoft.com/office/powerpoint/2010/main" val="26226556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10"/>
          </p:nvPr>
        </p:nvSpPr>
        <p:spPr/>
        <p:txBody>
          <a:bodyPr/>
          <a:lstStyle/>
          <a:p>
            <a:fld id="{DA353D9A-0657-4368-A6D0-5CE2E5F9F334}" type="slidenum">
              <a:rPr lang="en-US" smtClean="0">
                <a:solidFill>
                  <a:prstClr val="black"/>
                </a:solidFill>
              </a:rPr>
              <a:pPr/>
              <a:t>39</a:t>
            </a:fld>
            <a:endParaRPr lang="en-US">
              <a:solidFill>
                <a:prstClr val="black"/>
              </a:solidFill>
            </a:endParaRPr>
          </a:p>
        </p:txBody>
      </p:sp>
    </p:spTree>
    <p:extLst>
      <p:ext uri="{BB962C8B-B14F-4D97-AF65-F5344CB8AC3E}">
        <p14:creationId xmlns:p14="http://schemas.microsoft.com/office/powerpoint/2010/main" val="26226556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BCB07EB-325A-4A6A-BE15-63A8157A189A}" type="slidenum">
              <a:rPr lang="en-US" smtClean="0"/>
              <a:t>45</a:t>
            </a:fld>
            <a:endParaRPr lang="en-US"/>
          </a:p>
        </p:txBody>
      </p:sp>
    </p:spTree>
    <p:extLst>
      <p:ext uri="{BB962C8B-B14F-4D97-AF65-F5344CB8AC3E}">
        <p14:creationId xmlns:p14="http://schemas.microsoft.com/office/powerpoint/2010/main" val="212456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Tx/>
              <a:buSzPts val="1400"/>
              <a:buFontTx/>
              <a:buNone/>
              <a:tabLst/>
              <a:defRPr/>
            </a:pPr>
            <a:fld id="{00000000-1234-1234-1234-123412341234}"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Pts val="1400"/>
                <a:buFontTx/>
                <a:buNone/>
                <a:tabLst/>
                <a:defRPr/>
              </a:pPr>
              <a:t>4</a:t>
            </a:fld>
            <a:endParaRPr kumimoji="0"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6" name="Google Shape;10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7" name="Google Shape;107;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8205a232ce_0_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6" name="Google Shape;126;g8205a232ce_0_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8205a232ce_0_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6" name="Google Shape;136;g8205a232ce_0_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3" name="Google Shape;153;p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54" name="Google Shape;154;p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7</a:t>
            </a:fld>
            <a:endParaRPr kumimoji="0"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0" name="Google Shape;160;p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61" name="Google Shape;161;p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8</a:t>
            </a:fld>
            <a:endParaRPr kumimoji="0"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Talk about each tool in first line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39DA90-72AC-4DC8-BE46-D4540D5F9A11}"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804437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10"/>
          </p:nvPr>
        </p:nvSpPr>
        <p:spPr/>
        <p:txBody>
          <a:bodyPr/>
          <a:lstStyle/>
          <a:p>
            <a:fld id="{DA353D9A-0657-4368-A6D0-5CE2E5F9F334}" type="slidenum">
              <a:rPr lang="en-US" smtClean="0">
                <a:solidFill>
                  <a:prstClr val="black"/>
                </a:solidFill>
              </a:rPr>
              <a:pPr/>
              <a:t>31</a:t>
            </a:fld>
            <a:endParaRPr lang="en-US">
              <a:solidFill>
                <a:prstClr val="black"/>
              </a:solidFill>
            </a:endParaRPr>
          </a:p>
        </p:txBody>
      </p:sp>
    </p:spTree>
    <p:extLst>
      <p:ext uri="{BB962C8B-B14F-4D97-AF65-F5344CB8AC3E}">
        <p14:creationId xmlns:p14="http://schemas.microsoft.com/office/powerpoint/2010/main" val="26226556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10"/>
          </p:nvPr>
        </p:nvSpPr>
        <p:spPr/>
        <p:txBody>
          <a:bodyPr/>
          <a:lstStyle/>
          <a:p>
            <a:fld id="{DA353D9A-0657-4368-A6D0-5CE2E5F9F334}" type="slidenum">
              <a:rPr lang="en-US" smtClean="0">
                <a:solidFill>
                  <a:prstClr val="black"/>
                </a:solidFill>
              </a:rPr>
              <a:pPr/>
              <a:t>33</a:t>
            </a:fld>
            <a:endParaRPr lang="en-US">
              <a:solidFill>
                <a:prstClr val="black"/>
              </a:solidFill>
            </a:endParaRPr>
          </a:p>
        </p:txBody>
      </p:sp>
    </p:spTree>
    <p:extLst>
      <p:ext uri="{BB962C8B-B14F-4D97-AF65-F5344CB8AC3E}">
        <p14:creationId xmlns:p14="http://schemas.microsoft.com/office/powerpoint/2010/main" val="26226556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w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w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w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w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emf"/><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emf"/><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7.emf"/><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7.emf"/><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folie">
    <p:spTree>
      <p:nvGrpSpPr>
        <p:cNvPr id="1" name=""/>
        <p:cNvGrpSpPr/>
        <p:nvPr/>
      </p:nvGrpSpPr>
      <p:grpSpPr>
        <a:xfrm>
          <a:off x="0" y="0"/>
          <a:ext cx="0" cy="0"/>
          <a:chOff x="0" y="0"/>
          <a:chExt cx="0" cy="0"/>
        </a:xfrm>
      </p:grpSpPr>
      <p:sp>
        <p:nvSpPr>
          <p:cNvPr id="11" name="Datumsplatzhalter 3"/>
          <p:cNvSpPr>
            <a:spLocks noGrp="1"/>
          </p:cNvSpPr>
          <p:nvPr>
            <p:ph type="dt" sz="half" idx="10"/>
          </p:nvPr>
        </p:nvSpPr>
        <p:spPr>
          <a:xfrm>
            <a:off x="609600" y="6356351"/>
            <a:ext cx="2844800" cy="365125"/>
          </a:xfrm>
        </p:spPr>
        <p:txBody>
          <a:bodyPr/>
          <a:lstStyle>
            <a:lvl1pPr>
              <a:defRPr>
                <a:latin typeface="Arial" panose="020B0604020202020204" pitchFamily="34" charset="0"/>
                <a:cs typeface="Arial" panose="020B0604020202020204" pitchFamily="34" charset="0"/>
              </a:defRPr>
            </a:lvl1pPr>
          </a:lstStyle>
          <a:p>
            <a:endParaRPr lang="de-DE"/>
          </a:p>
        </p:txBody>
      </p:sp>
      <p:sp>
        <p:nvSpPr>
          <p:cNvPr id="12" name="Fußzeilenplatzhalter 4"/>
          <p:cNvSpPr>
            <a:spLocks noGrp="1"/>
          </p:cNvSpPr>
          <p:nvPr>
            <p:ph type="ftr" sz="quarter" idx="11"/>
          </p:nvPr>
        </p:nvSpPr>
        <p:spPr>
          <a:xfrm>
            <a:off x="4165600" y="6356351"/>
            <a:ext cx="3860800" cy="365125"/>
          </a:xfrm>
        </p:spPr>
        <p:txBody>
          <a:bodyPr/>
          <a:lstStyle>
            <a:lvl1pPr>
              <a:defRPr>
                <a:latin typeface="Arial" panose="020B0604020202020204" pitchFamily="34" charset="0"/>
                <a:cs typeface="Arial" panose="020B0604020202020204" pitchFamily="34" charset="0"/>
              </a:defRPr>
            </a:lvl1pPr>
          </a:lstStyle>
          <a:p>
            <a:r>
              <a:rPr lang="de-DE"/>
              <a:t>www.open-systems-pharmacology.org</a:t>
            </a:r>
          </a:p>
        </p:txBody>
      </p:sp>
      <p:sp>
        <p:nvSpPr>
          <p:cNvPr id="13" name="Foliennummernplatzhalter 5"/>
          <p:cNvSpPr>
            <a:spLocks noGrp="1"/>
          </p:cNvSpPr>
          <p:nvPr>
            <p:ph type="sldNum" sz="quarter" idx="12"/>
          </p:nvPr>
        </p:nvSpPr>
        <p:spPr>
          <a:xfrm>
            <a:off x="8737600" y="6356351"/>
            <a:ext cx="2844800" cy="365125"/>
          </a:xfrm>
        </p:spPr>
        <p:txBody>
          <a:bodyPr/>
          <a:lstStyle>
            <a:lvl1pPr>
              <a:defRPr>
                <a:latin typeface="Arial" panose="020B0604020202020204" pitchFamily="34" charset="0"/>
                <a:cs typeface="Arial" panose="020B0604020202020204" pitchFamily="34" charset="0"/>
              </a:defRPr>
            </a:lvl1pPr>
          </a:lstStyle>
          <a:p>
            <a:fld id="{1B3DEF96-70A6-4522-BE0C-1D5CEA4C1BFE}" type="slidenum">
              <a:rPr lang="de-DE" smtClean="0"/>
              <a:pPr/>
              <a:t>‹#›</a:t>
            </a:fld>
            <a:endParaRPr lang="de-DE"/>
          </a:p>
        </p:txBody>
      </p:sp>
      <p:sp>
        <p:nvSpPr>
          <p:cNvPr id="8" name="Rechteck 7"/>
          <p:cNvSpPr/>
          <p:nvPr userDrawn="1"/>
        </p:nvSpPr>
        <p:spPr>
          <a:xfrm>
            <a:off x="623392" y="561967"/>
            <a:ext cx="9217024" cy="584775"/>
          </a:xfrm>
          <a:prstGeom prst="rect">
            <a:avLst/>
          </a:prstGeom>
        </p:spPr>
        <p:txBody>
          <a:bodyPr wrap="square">
            <a:spAutoFit/>
          </a:bodyPr>
          <a:lstStyle/>
          <a:p>
            <a:r>
              <a:rPr lang="en-US" sz="3200" b="1">
                <a:latin typeface="Arial" panose="020B0604020202020204" pitchFamily="34" charset="0"/>
                <a:cs typeface="Arial" panose="020B0604020202020204" pitchFamily="34" charset="0"/>
              </a:rPr>
              <a:t>Open-Systems-Pharmacology.org</a:t>
            </a:r>
            <a:endParaRPr lang="de-DE" sz="3200">
              <a:latin typeface="Arial" panose="020B0604020202020204" pitchFamily="34" charset="0"/>
              <a:cs typeface="Arial" panose="020B0604020202020204" pitchFamily="34" charset="0"/>
            </a:endParaRPr>
          </a:p>
        </p:txBody>
      </p:sp>
      <p:sp>
        <p:nvSpPr>
          <p:cNvPr id="9" name="Untertitel 2"/>
          <p:cNvSpPr>
            <a:spLocks noGrp="1"/>
          </p:cNvSpPr>
          <p:nvPr>
            <p:ph type="subTitle" idx="1" hasCustomPrompt="1"/>
          </p:nvPr>
        </p:nvSpPr>
        <p:spPr bwMode="gray">
          <a:xfrm>
            <a:off x="3311692" y="4267840"/>
            <a:ext cx="8266227" cy="400110"/>
          </a:xfrm>
          <a:prstGeom prst="rect">
            <a:avLst/>
          </a:prstGeom>
        </p:spPr>
        <p:txBody>
          <a:bodyPr wrap="square" anchor="t" anchorCtr="0">
            <a:spAutoFit/>
          </a:bodyPr>
          <a:lstStyle>
            <a:lvl1pPr marL="0" indent="0" algn="l">
              <a:buNone/>
              <a:defRPr sz="20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0"/>
              <a:t>Subheadline</a:t>
            </a:r>
          </a:p>
        </p:txBody>
      </p:sp>
      <p:sp>
        <p:nvSpPr>
          <p:cNvPr id="10" name="Titel 1"/>
          <p:cNvSpPr>
            <a:spLocks noGrp="1"/>
          </p:cNvSpPr>
          <p:nvPr>
            <p:ph type="ctrTitle" hasCustomPrompt="1"/>
          </p:nvPr>
        </p:nvSpPr>
        <p:spPr bwMode="gray">
          <a:xfrm>
            <a:off x="3311692" y="3742875"/>
            <a:ext cx="8266227" cy="535531"/>
          </a:xfrm>
        </p:spPr>
        <p:txBody>
          <a:bodyPr wrap="square">
            <a:spAutoFit/>
          </a:bodyPr>
          <a:lstStyle>
            <a:lvl1pPr>
              <a:lnSpc>
                <a:spcPct val="90000"/>
              </a:lnSpc>
              <a:defRPr sz="3200">
                <a:solidFill>
                  <a:schemeClr val="tx1"/>
                </a:solidFill>
                <a:latin typeface="Arial" panose="020B0604020202020204" pitchFamily="34" charset="0"/>
                <a:cs typeface="Arial" panose="020B0604020202020204" pitchFamily="34" charset="0"/>
              </a:defRPr>
            </a:lvl1pPr>
          </a:lstStyle>
          <a:p>
            <a:r>
              <a:rPr lang="en-US" noProof="0"/>
              <a:t>Headline</a:t>
            </a:r>
          </a:p>
        </p:txBody>
      </p:sp>
      <p:sp>
        <p:nvSpPr>
          <p:cNvPr id="14" name="Textplatzhalter 17"/>
          <p:cNvSpPr>
            <a:spLocks noGrp="1"/>
          </p:cNvSpPr>
          <p:nvPr>
            <p:ph type="body" sz="quarter" idx="16" hasCustomPrompt="1"/>
          </p:nvPr>
        </p:nvSpPr>
        <p:spPr bwMode="gray">
          <a:xfrm>
            <a:off x="3311692" y="5216773"/>
            <a:ext cx="8266227" cy="235742"/>
          </a:xfrm>
          <a:prstGeom prst="rect">
            <a:avLst/>
          </a:prstGeom>
        </p:spPr>
        <p:txBody>
          <a:bodyPr tIns="306000" anchor="b" anchorCtr="0"/>
          <a:lstStyle>
            <a:lvl1pPr marL="0" indent="0">
              <a:buNone/>
              <a:defRPr sz="1200">
                <a:latin typeface="Arial" panose="020B0604020202020204" pitchFamily="34" charset="0"/>
                <a:cs typeface="Arial" panose="020B0604020202020204" pitchFamily="34" charset="0"/>
              </a:defRPr>
            </a:lvl1pPr>
          </a:lstStyle>
          <a:p>
            <a:pPr lvl="0"/>
            <a:r>
              <a:rPr lang="en-US" noProof="0"/>
              <a:t>Date/Presenter/Version</a:t>
            </a:r>
          </a:p>
        </p:txBody>
      </p:sp>
    </p:spTree>
    <p:extLst>
      <p:ext uri="{BB962C8B-B14F-4D97-AF65-F5344CB8AC3E}">
        <p14:creationId xmlns:p14="http://schemas.microsoft.com/office/powerpoint/2010/main" val="22045409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7_Titel und Inhalt">
    <p:spTree>
      <p:nvGrpSpPr>
        <p:cNvPr id="1" name=""/>
        <p:cNvGrpSpPr/>
        <p:nvPr/>
      </p:nvGrpSpPr>
      <p:grpSpPr>
        <a:xfrm>
          <a:off x="0" y="0"/>
          <a:ext cx="0" cy="0"/>
          <a:chOff x="0" y="0"/>
          <a:chExt cx="0" cy="0"/>
        </a:xfrm>
      </p:grpSpPr>
      <p:grpSp>
        <p:nvGrpSpPr>
          <p:cNvPr id="7" name="Gruppieren 6"/>
          <p:cNvGrpSpPr/>
          <p:nvPr userDrawn="1"/>
        </p:nvGrpSpPr>
        <p:grpSpPr>
          <a:xfrm>
            <a:off x="-1" y="1476373"/>
            <a:ext cx="12001119" cy="4950000"/>
            <a:chOff x="10632" y="1495392"/>
            <a:chExt cx="9000839" cy="4941588"/>
          </a:xfrm>
        </p:grpSpPr>
        <p:pic>
          <p:nvPicPr>
            <p:cNvPr id="8" name="Picture 2" descr="C:\Users\zthob\Desktop\Marketing\Material\Bilder &amp; Logos\Bilder\Roll_up_Pediatric_final_120302 Kopie_cropped.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b="16631"/>
            <a:stretch/>
          </p:blipFill>
          <p:spPr bwMode="auto">
            <a:xfrm>
              <a:off x="10632" y="1496744"/>
              <a:ext cx="8994211" cy="4932000"/>
            </a:xfrm>
            <a:prstGeom prst="rect">
              <a:avLst/>
            </a:prstGeom>
            <a:noFill/>
            <a:extLst>
              <a:ext uri="{909E8E84-426E-40DD-AFC4-6F175D3DCCD1}">
                <a14:hiddenFill xmlns:a14="http://schemas.microsoft.com/office/drawing/2010/main">
                  <a:solidFill>
                    <a:srgbClr val="FFFFFF"/>
                  </a:solidFill>
                </a14:hiddenFill>
              </a:ext>
            </a:extLst>
          </p:spPr>
        </p:pic>
        <p:sp>
          <p:nvSpPr>
            <p:cNvPr id="9" name="Rechteck 8"/>
            <p:cNvSpPr/>
            <p:nvPr userDrawn="1"/>
          </p:nvSpPr>
          <p:spPr bwMode="auto">
            <a:xfrm>
              <a:off x="10632" y="1495392"/>
              <a:ext cx="9000839" cy="4941588"/>
            </a:xfrm>
            <a:prstGeom prst="rect">
              <a:avLst/>
            </a:prstGeom>
            <a:solidFill>
              <a:schemeClr val="bg1">
                <a:alpha val="93000"/>
              </a:schemeClr>
            </a:solidFill>
            <a:ln w="9525" algn="ctr">
              <a:noFill/>
              <a:miter lim="800000"/>
              <a:headEnd/>
              <a:tailEnd/>
            </a:ln>
            <a:effectLst/>
          </p:spPr>
          <p:txBody>
            <a:bodyPr vert="horz" wrap="square" lIns="0" tIns="0" rIns="0" bIns="0" numCol="1" rtlCol="0" anchor="ctr" anchorCtr="0" compatLnSpc="1">
              <a:prstTxWarp prst="textNoShape">
                <a:avLst/>
              </a:prstTxWarp>
            </a:bodyPr>
            <a:lstStyle/>
            <a:p>
              <a:pPr algn="ctr"/>
              <a:endParaRPr lang="de-DE" sz="1800" err="1">
                <a:solidFill>
                  <a:srgbClr val="676767"/>
                </a:solidFill>
              </a:endParaRPr>
            </a:p>
          </p:txBody>
        </p:sp>
      </p:grpSp>
      <p:sp>
        <p:nvSpPr>
          <p:cNvPr id="11" name="Datumsplatzhalter 3"/>
          <p:cNvSpPr>
            <a:spLocks noGrp="1"/>
          </p:cNvSpPr>
          <p:nvPr>
            <p:ph type="dt" sz="half" idx="10"/>
          </p:nvPr>
        </p:nvSpPr>
        <p:spPr>
          <a:xfrm>
            <a:off x="539752" y="6462175"/>
            <a:ext cx="1035049" cy="365125"/>
          </a:xfrm>
          <a:prstGeom prst="rect">
            <a:avLst/>
          </a:prstGeom>
        </p:spPr>
        <p:txBody>
          <a:bodyPr/>
          <a:lstStyle/>
          <a:p>
            <a:endParaRPr lang="de-DE">
              <a:solidFill>
                <a:srgbClr val="676767"/>
              </a:solidFill>
            </a:endParaRPr>
          </a:p>
        </p:txBody>
      </p:sp>
      <p:sp>
        <p:nvSpPr>
          <p:cNvPr id="12" name="Fußzeilenplatzhalter 4"/>
          <p:cNvSpPr>
            <a:spLocks noGrp="1"/>
          </p:cNvSpPr>
          <p:nvPr>
            <p:ph type="ftr" sz="quarter" idx="11"/>
          </p:nvPr>
        </p:nvSpPr>
        <p:spPr>
          <a:xfrm>
            <a:off x="2406649" y="6462175"/>
            <a:ext cx="6381751" cy="365125"/>
          </a:xfrm>
        </p:spPr>
        <p:txBody>
          <a:bodyPr/>
          <a:lstStyle/>
          <a:p>
            <a:pPr defTabSz="1219001"/>
            <a:r>
              <a:rPr lang="en-US">
                <a:solidFill>
                  <a:srgbClr val="676767"/>
                </a:solidFill>
              </a:rPr>
              <a:t>www.open-systems-pharmacology.org</a:t>
            </a:r>
          </a:p>
        </p:txBody>
      </p:sp>
      <p:sp>
        <p:nvSpPr>
          <p:cNvPr id="13" name="Titel 1"/>
          <p:cNvSpPr>
            <a:spLocks noGrp="1"/>
          </p:cNvSpPr>
          <p:nvPr>
            <p:ph type="title" idx="4294967295"/>
          </p:nvPr>
        </p:nvSpPr>
        <p:spPr>
          <a:xfrm>
            <a:off x="564118" y="153416"/>
            <a:ext cx="9410700" cy="949325"/>
          </a:xfrm>
        </p:spPr>
        <p:txBody>
          <a:bodyPr vert="horz" lIns="0" tIns="0" rIns="0" bIns="0" rtlCol="0" anchor="b">
            <a:noAutofit/>
          </a:bodyPr>
          <a:lstStyle>
            <a:lvl1pPr>
              <a:spcBef>
                <a:spcPts val="0"/>
              </a:spcBef>
              <a:defRPr/>
            </a:lvl1pPr>
          </a:lstStyle>
          <a:p>
            <a:pPr>
              <a:spcBef>
                <a:spcPts val="0"/>
              </a:spcBef>
            </a:pPr>
            <a:endParaRPr lang="en-US" sz="2400" kern="0">
              <a:solidFill>
                <a:srgbClr val="6C7AA3"/>
              </a:solidFill>
            </a:endParaRPr>
          </a:p>
        </p:txBody>
      </p:sp>
    </p:spTree>
    <p:extLst>
      <p:ext uri="{BB962C8B-B14F-4D97-AF65-F5344CB8AC3E}">
        <p14:creationId xmlns:p14="http://schemas.microsoft.com/office/powerpoint/2010/main" val="41746619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5_Title only">
    <p:spTree>
      <p:nvGrpSpPr>
        <p:cNvPr id="1" name=""/>
        <p:cNvGrpSpPr/>
        <p:nvPr/>
      </p:nvGrpSpPr>
      <p:grpSpPr>
        <a:xfrm>
          <a:off x="0" y="0"/>
          <a:ext cx="0" cy="0"/>
          <a:chOff x="0" y="0"/>
          <a:chExt cx="0" cy="0"/>
        </a:xfrm>
      </p:grpSpPr>
      <p:sp>
        <p:nvSpPr>
          <p:cNvPr id="2" name="Titel 1"/>
          <p:cNvSpPr>
            <a:spLocks noGrp="1"/>
          </p:cNvSpPr>
          <p:nvPr>
            <p:ph type="title" hasCustomPrompt="1"/>
          </p:nvPr>
        </p:nvSpPr>
        <p:spPr bwMode="gray">
          <a:xfrm>
            <a:off x="624417" y="346076"/>
            <a:ext cx="9410699" cy="949325"/>
          </a:xfrm>
        </p:spPr>
        <p:txBody>
          <a:bodyPr/>
          <a:lstStyle>
            <a:lvl1pPr>
              <a:defRPr>
                <a:solidFill>
                  <a:schemeClr val="tx1"/>
                </a:solidFill>
              </a:defRPr>
            </a:lvl1pPr>
          </a:lstStyle>
          <a:p>
            <a:r>
              <a:rPr lang="en-US" noProof="0"/>
              <a:t>Headline</a:t>
            </a:r>
          </a:p>
        </p:txBody>
      </p:sp>
      <p:sp>
        <p:nvSpPr>
          <p:cNvPr id="12" name="Foliennummernplatzhalter 3"/>
          <p:cNvSpPr>
            <a:spLocks noGrp="1"/>
          </p:cNvSpPr>
          <p:nvPr>
            <p:ph type="sldNum" sz="quarter" idx="4"/>
          </p:nvPr>
        </p:nvSpPr>
        <p:spPr bwMode="gray">
          <a:xfrm>
            <a:off x="481541" y="6424613"/>
            <a:ext cx="642409" cy="433387"/>
          </a:xfrm>
          <a:prstGeom prst="rect">
            <a:avLst/>
          </a:prstGeom>
        </p:spPr>
        <p:txBody>
          <a:bodyPr vert="horz" lIns="0" tIns="0" rIns="0" bIns="0" rtlCol="0" anchor="ctr"/>
          <a:lstStyle>
            <a:lvl1pPr algn="r">
              <a:defRPr sz="800">
                <a:solidFill>
                  <a:schemeClr val="tx1"/>
                </a:solidFill>
              </a:defRPr>
            </a:lvl1pPr>
          </a:lstStyle>
          <a:p>
            <a:r>
              <a:rPr lang="en-US" noProof="0"/>
              <a:t>Page </a:t>
            </a:r>
            <a:fld id="{87F334AE-4EAC-4C2D-A638-92A76F09FCC4}" type="slidenum">
              <a:rPr lang="en-US" noProof="0" smtClean="0"/>
              <a:pPr/>
              <a:t>‹#›</a:t>
            </a:fld>
            <a:endParaRPr lang="en-US" noProof="0"/>
          </a:p>
        </p:txBody>
      </p:sp>
      <p:sp>
        <p:nvSpPr>
          <p:cNvPr id="5" name="Fußzeilenplatzhalter 4"/>
          <p:cNvSpPr>
            <a:spLocks noGrp="1"/>
          </p:cNvSpPr>
          <p:nvPr>
            <p:ph type="ftr" sz="quarter" idx="3"/>
          </p:nvPr>
        </p:nvSpPr>
        <p:spPr bwMode="gray">
          <a:xfrm>
            <a:off x="1161839" y="6424613"/>
            <a:ext cx="8001541" cy="433386"/>
          </a:xfrm>
          <a:prstGeom prst="rect">
            <a:avLst/>
          </a:prstGeom>
        </p:spPr>
        <p:txBody>
          <a:bodyPr lIns="0" tIns="0" rIns="0" bIns="0" anchor="ctr"/>
          <a:lstStyle>
            <a:lvl1pPr algn="l">
              <a:defRPr sz="800">
                <a:solidFill>
                  <a:schemeClr val="tx1"/>
                </a:solidFill>
              </a:defRPr>
            </a:lvl1pPr>
          </a:lstStyle>
          <a:p>
            <a:pPr defTabSz="1219001"/>
            <a:r>
              <a:rPr lang="en-US">
                <a:solidFill>
                  <a:srgbClr val="676767"/>
                </a:solidFill>
              </a:rPr>
              <a:t>www.open-systems-pharmacology.org</a:t>
            </a:r>
          </a:p>
        </p:txBody>
      </p:sp>
    </p:spTree>
    <p:extLst>
      <p:ext uri="{BB962C8B-B14F-4D97-AF65-F5344CB8AC3E}">
        <p14:creationId xmlns:p14="http://schemas.microsoft.com/office/powerpoint/2010/main" val="1416227126"/>
      </p:ext>
    </p:extLst>
  </p:cSld>
  <p:clrMapOvr>
    <a:masterClrMapping/>
  </p:clrMapOvr>
  <p:transition>
    <p:wip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11" name="Rechteck 10"/>
          <p:cNvSpPr/>
          <p:nvPr userDrawn="1"/>
        </p:nvSpPr>
        <p:spPr bwMode="gray">
          <a:xfrm>
            <a:off x="0" y="-1"/>
            <a:ext cx="12192000" cy="6462050"/>
          </a:xfrm>
          <a:prstGeom prst="rect">
            <a:avLst/>
          </a:prstGeom>
          <a:solidFill>
            <a:schemeClr val="bg1"/>
          </a:solidFill>
          <a:ln w="9525" algn="ctr">
            <a:noFill/>
            <a:miter lim="800000"/>
            <a:headEnd/>
            <a:tailEnd/>
          </a:ln>
          <a:effectLst/>
        </p:spPr>
        <p:txBody>
          <a:bodyPr vert="horz" wrap="square" lIns="91285" tIns="45645" rIns="91285" bIns="45645" numCol="1" rtlCol="0" anchor="ctr" anchorCtr="0" compatLnSpc="1">
            <a:prstTxWarp prst="textNoShape">
              <a:avLst/>
            </a:prstTxWarp>
          </a:bodyPr>
          <a:lstStyle/>
          <a:p>
            <a:pPr algn="ctr" defTabSz="1219373"/>
            <a:endParaRPr lang="en-US" sz="2400" err="1">
              <a:solidFill>
                <a:srgbClr val="676767"/>
              </a:solidFill>
            </a:endParaRPr>
          </a:p>
        </p:txBody>
      </p:sp>
      <p:sp>
        <p:nvSpPr>
          <p:cNvPr id="7" name="Bildplatzhalter 6"/>
          <p:cNvSpPr>
            <a:spLocks noGrp="1"/>
          </p:cNvSpPr>
          <p:nvPr>
            <p:ph type="pic" sz="quarter" idx="19"/>
          </p:nvPr>
        </p:nvSpPr>
        <p:spPr bwMode="gray">
          <a:xfrm>
            <a:off x="0" y="2035875"/>
            <a:ext cx="12192000" cy="2889163"/>
          </a:xfrm>
          <a:prstGeom prst="rect">
            <a:avLst/>
          </a:prstGeom>
        </p:spPr>
        <p:txBody>
          <a:bodyPr/>
          <a:lstStyle/>
          <a:p>
            <a:r>
              <a:rPr lang="de-DE"/>
              <a:t>Bild durch Klicken auf Symbol hinzufügen</a:t>
            </a:r>
          </a:p>
        </p:txBody>
      </p:sp>
      <p:sp>
        <p:nvSpPr>
          <p:cNvPr id="18" name="Textplatzhalter 17"/>
          <p:cNvSpPr>
            <a:spLocks noGrp="1"/>
          </p:cNvSpPr>
          <p:nvPr userDrawn="1">
            <p:ph type="body" sz="quarter" idx="16"/>
          </p:nvPr>
        </p:nvSpPr>
        <p:spPr bwMode="gray">
          <a:xfrm>
            <a:off x="481725" y="5690660"/>
            <a:ext cx="11221841" cy="235743"/>
          </a:xfrm>
          <a:prstGeom prst="rect">
            <a:avLst/>
          </a:prstGeom>
        </p:spPr>
        <p:txBody>
          <a:bodyPr tIns="0" anchor="t" anchorCtr="0"/>
          <a:lstStyle>
            <a:lvl1pPr algn="ctr">
              <a:defRPr sz="1100">
                <a:solidFill>
                  <a:schemeClr val="tx1"/>
                </a:solidFill>
              </a:defRPr>
            </a:lvl1pPr>
            <a:lvl2pPr marL="0" indent="0" algn="ctr">
              <a:buNone/>
              <a:defRPr sz="1100"/>
            </a:lvl2pPr>
            <a:lvl3pPr marL="3171" indent="0" algn="ctr">
              <a:buNone/>
              <a:defRPr sz="1100">
                <a:solidFill>
                  <a:schemeClr val="tx1"/>
                </a:solidFill>
              </a:defRPr>
            </a:lvl3pPr>
            <a:lvl4pPr marL="0" indent="0" algn="ctr">
              <a:buNone/>
              <a:defRPr sz="1100">
                <a:solidFill>
                  <a:schemeClr val="tx1"/>
                </a:solidFill>
              </a:defRPr>
            </a:lvl4pPr>
            <a:lvl5pPr marL="0" indent="0" algn="ctr">
              <a:buNone/>
              <a:defRPr sz="1100">
                <a:solidFill>
                  <a:schemeClr val="tx1"/>
                </a:solidFill>
              </a:defRPr>
            </a:lvl5pPr>
            <a:lvl6pPr marL="0" indent="0" algn="ctr">
              <a:buNone/>
              <a:defRPr sz="1100">
                <a:solidFill>
                  <a:schemeClr val="tx1"/>
                </a:solidFill>
              </a:defRPr>
            </a:lvl6pPr>
            <a:lvl7pPr marL="0" indent="0" algn="ctr">
              <a:buNone/>
              <a:defRPr sz="1100">
                <a:solidFill>
                  <a:schemeClr val="tx1"/>
                </a:solidFill>
              </a:defRPr>
            </a:lvl7pPr>
            <a:lvl8pPr marL="0" indent="0" algn="ctr">
              <a:buNone/>
              <a:defRPr sz="1100">
                <a:solidFill>
                  <a:schemeClr val="tx1"/>
                </a:solidFill>
              </a:defRPr>
            </a:lvl8pPr>
            <a:lvl9pPr marL="0" indent="0" algn="ctr">
              <a:buNone/>
              <a:defRPr sz="1100">
                <a:solidFill>
                  <a:schemeClr val="tx1"/>
                </a:solidFill>
              </a:defRPr>
            </a:lvl9pPr>
          </a:lstStyle>
          <a:p>
            <a:pPr lvl="0"/>
            <a:r>
              <a:rPr lang="de-DE" noProof="0"/>
              <a:t>Textmasterformat bearbeiten</a:t>
            </a:r>
          </a:p>
        </p:txBody>
      </p:sp>
      <p:sp>
        <p:nvSpPr>
          <p:cNvPr id="3" name="Untertitel 2"/>
          <p:cNvSpPr>
            <a:spLocks noGrp="1"/>
          </p:cNvSpPr>
          <p:nvPr userDrawn="1">
            <p:ph type="subTitle" idx="1"/>
          </p:nvPr>
        </p:nvSpPr>
        <p:spPr bwMode="gray">
          <a:xfrm>
            <a:off x="482553" y="5222636"/>
            <a:ext cx="11221841" cy="369332"/>
          </a:xfrm>
          <a:prstGeom prst="rect">
            <a:avLst/>
          </a:prstGeom>
        </p:spPr>
        <p:txBody>
          <a:bodyPr wrap="square" anchor="t" anchorCtr="0">
            <a:spAutoFit/>
          </a:bodyPr>
          <a:lstStyle>
            <a:lvl1pPr marL="0" indent="0" algn="ctr">
              <a:buNone/>
              <a:defRPr sz="1800">
                <a:solidFill>
                  <a:schemeClr val="tx1"/>
                </a:solidFill>
              </a:defRPr>
            </a:lvl1pPr>
            <a:lvl2pPr marL="0" indent="0" algn="ctr">
              <a:buNone/>
              <a:defRPr>
                <a:solidFill>
                  <a:schemeClr val="tx1"/>
                </a:solidFill>
              </a:defRPr>
            </a:lvl2pPr>
            <a:lvl3pPr marL="1586" indent="0" algn="ctr">
              <a:buNone/>
              <a:defRPr>
                <a:solidFill>
                  <a:schemeClr val="tx1"/>
                </a:solidFill>
              </a:defRPr>
            </a:lvl3pPr>
            <a:lvl4pPr marL="3171" indent="0" algn="ctr">
              <a:buNone/>
              <a:defRPr>
                <a:solidFill>
                  <a:schemeClr val="tx1"/>
                </a:solidFill>
              </a:defRPr>
            </a:lvl4pPr>
            <a:lvl5pPr marL="3171" indent="0" algn="ctr">
              <a:buNone/>
              <a:defRPr>
                <a:solidFill>
                  <a:schemeClr val="tx1"/>
                </a:solidFill>
              </a:defRPr>
            </a:lvl5pPr>
            <a:lvl6pPr marL="0" indent="0" algn="ctr">
              <a:buNone/>
              <a:defRPr sz="1800">
                <a:solidFill>
                  <a:schemeClr val="tx1"/>
                </a:solidFill>
              </a:defRPr>
            </a:lvl6pPr>
            <a:lvl7pPr marL="0" indent="0" algn="ctr">
              <a:buNone/>
              <a:defRPr sz="1800">
                <a:solidFill>
                  <a:schemeClr val="tx1"/>
                </a:solidFill>
              </a:defRPr>
            </a:lvl7pPr>
            <a:lvl8pPr marL="0" indent="0" algn="ctr">
              <a:buNone/>
              <a:defRPr sz="1800">
                <a:solidFill>
                  <a:schemeClr val="tx1"/>
                </a:solidFill>
              </a:defRPr>
            </a:lvl8pPr>
            <a:lvl9pPr marL="0" indent="0" algn="ctr">
              <a:buNone/>
              <a:defRPr sz="1800">
                <a:solidFill>
                  <a:schemeClr val="tx1"/>
                </a:solidFill>
              </a:defRPr>
            </a:lvl9pPr>
          </a:lstStyle>
          <a:p>
            <a:pPr lvl="0"/>
            <a:r>
              <a:rPr lang="de-DE" noProof="0"/>
              <a:t>Formatvorlage des Untertitelmasters durch Klicken bearbeiten</a:t>
            </a:r>
            <a:endParaRPr lang="en-US" noProof="0"/>
          </a:p>
        </p:txBody>
      </p:sp>
      <p:sp>
        <p:nvSpPr>
          <p:cNvPr id="2" name="Titel 1"/>
          <p:cNvSpPr>
            <a:spLocks noGrp="1"/>
          </p:cNvSpPr>
          <p:nvPr userDrawn="1">
            <p:ph type="ctrTitle"/>
          </p:nvPr>
        </p:nvSpPr>
        <p:spPr bwMode="gray">
          <a:xfrm>
            <a:off x="482703" y="4750449"/>
            <a:ext cx="11221837" cy="480131"/>
          </a:xfrm>
        </p:spPr>
        <p:txBody>
          <a:bodyPr wrap="square">
            <a:spAutoFit/>
          </a:bodyPr>
          <a:lstStyle>
            <a:lvl1pPr algn="ctr">
              <a:lnSpc>
                <a:spcPct val="90000"/>
              </a:lnSpc>
              <a:defRPr sz="2800">
                <a:solidFill>
                  <a:schemeClr val="tx1"/>
                </a:solidFill>
              </a:defRPr>
            </a:lvl1pPr>
          </a:lstStyle>
          <a:p>
            <a:r>
              <a:rPr lang="de-DE" noProof="0"/>
              <a:t>Titelmasterformat durch Klicken bearbeiten</a:t>
            </a:r>
            <a:endParaRPr lang="en-US" noProof="0"/>
          </a:p>
        </p:txBody>
      </p:sp>
      <p:sp>
        <p:nvSpPr>
          <p:cNvPr id="4" name="Footer Placeholder 3"/>
          <p:cNvSpPr>
            <a:spLocks noGrp="1"/>
          </p:cNvSpPr>
          <p:nvPr>
            <p:ph type="ftr" sz="quarter" idx="17"/>
          </p:nvPr>
        </p:nvSpPr>
        <p:spPr bwMode="gray"/>
        <p:txBody>
          <a:bodyPr/>
          <a:lstStyle>
            <a:lvl1pPr>
              <a:defRPr>
                <a:noFill/>
              </a:defRPr>
            </a:lvl1pPr>
            <a:lvl2pPr>
              <a:defRPr>
                <a:noFill/>
              </a:defRPr>
            </a:lvl2pPr>
            <a:lvl3pPr>
              <a:defRPr>
                <a:noFill/>
              </a:defRPr>
            </a:lvl3pPr>
            <a:lvl4pPr>
              <a:defRPr>
                <a:noFill/>
              </a:defRPr>
            </a:lvl4pPr>
            <a:lvl5pPr>
              <a:defRPr>
                <a:noFill/>
              </a:defRPr>
            </a:lvl5pPr>
            <a:lvl6pPr>
              <a:defRPr>
                <a:noFill/>
              </a:defRPr>
            </a:lvl6pPr>
            <a:lvl7pPr>
              <a:defRPr>
                <a:noFill/>
              </a:defRPr>
            </a:lvl7pPr>
            <a:lvl8pPr>
              <a:defRPr>
                <a:noFill/>
              </a:defRPr>
            </a:lvl8pPr>
            <a:lvl9pPr>
              <a:defRPr>
                <a:noFill/>
              </a:defRPr>
            </a:lvl9pPr>
          </a:lstStyle>
          <a:p>
            <a:r>
              <a:rPr lang="en-US"/>
              <a:t>www.open-systems-pharmacology.org</a:t>
            </a:r>
          </a:p>
        </p:txBody>
      </p:sp>
      <p:sp>
        <p:nvSpPr>
          <p:cNvPr id="5" name="Slide Number Placeholder 4"/>
          <p:cNvSpPr>
            <a:spLocks noGrp="1"/>
          </p:cNvSpPr>
          <p:nvPr>
            <p:ph type="sldNum" sz="quarter" idx="18"/>
          </p:nvPr>
        </p:nvSpPr>
        <p:spPr bwMode="gray"/>
        <p:txBody>
          <a:bodyPr/>
          <a:lstStyle>
            <a:lvl1pPr>
              <a:defRPr>
                <a:noFill/>
              </a:defRPr>
            </a:lvl1pPr>
            <a:lvl2pPr>
              <a:defRPr>
                <a:noFill/>
              </a:defRPr>
            </a:lvl2pPr>
            <a:lvl3pPr>
              <a:defRPr>
                <a:noFill/>
              </a:defRPr>
            </a:lvl3pPr>
            <a:lvl4pPr>
              <a:defRPr>
                <a:noFill/>
              </a:defRPr>
            </a:lvl4pPr>
            <a:lvl5pPr>
              <a:defRPr>
                <a:noFill/>
              </a:defRPr>
            </a:lvl5pPr>
            <a:lvl6pPr>
              <a:defRPr>
                <a:noFill/>
              </a:defRPr>
            </a:lvl6pPr>
            <a:lvl7pPr>
              <a:defRPr>
                <a:noFill/>
              </a:defRPr>
            </a:lvl7pPr>
            <a:lvl8pPr>
              <a:defRPr>
                <a:noFill/>
              </a:defRPr>
            </a:lvl8pPr>
            <a:lvl9pPr>
              <a:defRPr>
                <a:noFill/>
              </a:defRPr>
            </a:lvl9pPr>
          </a:lstStyle>
          <a:p>
            <a:r>
              <a:rPr lang="en-US"/>
              <a:t>Page </a:t>
            </a:r>
            <a:fld id="{87F334AE-4EAC-4C2D-A638-92A76F09FCC4}" type="slidenum">
              <a:rPr lang="en-US" smtClean="0"/>
              <a:pPr/>
              <a:t>‹#›</a:t>
            </a:fld>
            <a:endParaRPr lang="en-US"/>
          </a:p>
        </p:txBody>
      </p:sp>
      <p:cxnSp>
        <p:nvCxnSpPr>
          <p:cNvPr id="13" name="Gerade Verbindung 12"/>
          <p:cNvCxnSpPr/>
          <p:nvPr userDrawn="1"/>
        </p:nvCxnSpPr>
        <p:spPr>
          <a:xfrm>
            <a:off x="0" y="914400"/>
            <a:ext cx="12192000" cy="0"/>
          </a:xfrm>
          <a:prstGeom prst="line">
            <a:avLst/>
          </a:prstGeom>
          <a:ln w="317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Gerade Verbindung 14"/>
          <p:cNvCxnSpPr/>
          <p:nvPr userDrawn="1"/>
        </p:nvCxnSpPr>
        <p:spPr>
          <a:xfrm>
            <a:off x="0" y="5257800"/>
            <a:ext cx="12192000" cy="0"/>
          </a:xfrm>
          <a:prstGeom prst="line">
            <a:avLst/>
          </a:prstGeom>
          <a:ln w="317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Rechteck 15"/>
          <p:cNvSpPr/>
          <p:nvPr userDrawn="1"/>
        </p:nvSpPr>
        <p:spPr>
          <a:xfrm>
            <a:off x="720545" y="221168"/>
            <a:ext cx="10744200" cy="707886"/>
          </a:xfrm>
          <a:prstGeom prst="rect">
            <a:avLst/>
          </a:prstGeom>
        </p:spPr>
        <p:txBody>
          <a:bodyPr wrap="square">
            <a:spAutoFit/>
          </a:bodyPr>
          <a:lstStyle/>
          <a:p>
            <a:pPr algn="ctr"/>
            <a:r>
              <a:rPr lang="en-US" sz="4000" b="1">
                <a:latin typeface="Arial" panose="020B0604020202020204" pitchFamily="34" charset="0"/>
                <a:cs typeface="Arial" panose="020B0604020202020204" pitchFamily="34" charset="0"/>
              </a:rPr>
              <a:t>Open-Systems-Pharmacology.org</a:t>
            </a:r>
            <a:endParaRPr lang="de-DE" sz="40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1953310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Title and Content (without Subheadline)">
    <p:spTree>
      <p:nvGrpSpPr>
        <p:cNvPr id="1" name=""/>
        <p:cNvGrpSpPr/>
        <p:nvPr/>
      </p:nvGrpSpPr>
      <p:grpSpPr>
        <a:xfrm>
          <a:off x="0" y="0"/>
          <a:ext cx="0" cy="0"/>
          <a:chOff x="0" y="0"/>
          <a:chExt cx="0" cy="0"/>
        </a:xfrm>
      </p:grpSpPr>
      <p:sp>
        <p:nvSpPr>
          <p:cNvPr id="3" name="Inhaltsplatzhalter 2"/>
          <p:cNvSpPr>
            <a:spLocks noGrp="1"/>
          </p:cNvSpPr>
          <p:nvPr>
            <p:ph idx="1"/>
          </p:nvPr>
        </p:nvSpPr>
        <p:spPr bwMode="gray">
          <a:xfrm>
            <a:off x="459717" y="1622433"/>
            <a:ext cx="11240068" cy="4533113"/>
          </a:xfrm>
          <a:prstGeom prst="rect">
            <a:avLst/>
          </a:prstGeom>
        </p:spPr>
        <p:txBody>
          <a:bodyPr/>
          <a:lstStyle>
            <a:lvl4pPr>
              <a:defRPr/>
            </a:lvl4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9" name="Titelplatzhalter 1"/>
          <p:cNvSpPr>
            <a:spLocks noGrp="1"/>
          </p:cNvSpPr>
          <p:nvPr>
            <p:ph type="title"/>
          </p:nvPr>
        </p:nvSpPr>
        <p:spPr bwMode="gray">
          <a:xfrm>
            <a:off x="439103" y="445200"/>
            <a:ext cx="9798220" cy="856531"/>
          </a:xfrm>
          <a:prstGeom prst="rect">
            <a:avLst/>
          </a:prstGeom>
        </p:spPr>
        <p:txBody>
          <a:bodyPr vert="horz" lIns="0" tIns="0" rIns="0" bIns="0" rtlCol="0" anchor="b">
            <a:noAutofit/>
          </a:bodyPr>
          <a:lstStyle/>
          <a:p>
            <a:r>
              <a:rPr lang="en-US" noProof="0"/>
              <a:t>Click to edit Master title style</a:t>
            </a:r>
          </a:p>
        </p:txBody>
      </p:sp>
      <p:sp>
        <p:nvSpPr>
          <p:cNvPr id="11" name="Fußzeilenplatzhalter 4"/>
          <p:cNvSpPr>
            <a:spLocks noGrp="1"/>
          </p:cNvSpPr>
          <p:nvPr>
            <p:ph type="ftr" sz="quarter" idx="3"/>
          </p:nvPr>
        </p:nvSpPr>
        <p:spPr bwMode="gray">
          <a:xfrm>
            <a:off x="1254983" y="6424618"/>
            <a:ext cx="8081539" cy="433387"/>
          </a:xfrm>
          <a:prstGeom prst="rect">
            <a:avLst/>
          </a:prstGeom>
        </p:spPr>
        <p:txBody>
          <a:bodyPr lIns="0" tIns="0" rIns="0" bIns="0" anchor="ctr"/>
          <a:lstStyle>
            <a:lvl1pPr algn="l">
              <a:defRPr sz="800">
                <a:solidFill>
                  <a:schemeClr val="tx1"/>
                </a:solidFill>
              </a:defRPr>
            </a:lvl1pPr>
            <a:lvl2pPr marL="0" indent="0">
              <a:defRPr sz="800">
                <a:solidFill>
                  <a:schemeClr val="tx1"/>
                </a:solidFill>
              </a:defRPr>
            </a:lvl2pPr>
            <a:lvl3pPr marL="1586" indent="0">
              <a:defRPr sz="800">
                <a:solidFill>
                  <a:schemeClr val="tx1"/>
                </a:solidFill>
              </a:defRPr>
            </a:lvl3pPr>
            <a:lvl4pPr marL="3171" indent="0">
              <a:defRPr sz="800">
                <a:solidFill>
                  <a:schemeClr val="tx1"/>
                </a:solidFill>
              </a:defRPr>
            </a:lvl4pPr>
            <a:lvl5pPr marL="3171" indent="0">
              <a:defRPr sz="800">
                <a:solidFill>
                  <a:schemeClr val="tx1"/>
                </a:solidFill>
              </a:defRPr>
            </a:lvl5pPr>
            <a:lvl6pPr marL="0" indent="0">
              <a:defRPr sz="800">
                <a:solidFill>
                  <a:schemeClr val="tx1"/>
                </a:solidFill>
              </a:defRPr>
            </a:lvl6pPr>
            <a:lvl7pPr marL="0" indent="0" algn="l">
              <a:defRPr sz="800">
                <a:solidFill>
                  <a:schemeClr val="tx1"/>
                </a:solidFill>
              </a:defRPr>
            </a:lvl7pPr>
            <a:lvl8pPr marL="0" indent="0">
              <a:defRPr sz="800">
                <a:solidFill>
                  <a:schemeClr val="tx1"/>
                </a:solidFill>
              </a:defRPr>
            </a:lvl8pPr>
            <a:lvl9pPr marL="0" indent="0">
              <a:defRPr sz="800"/>
            </a:lvl9pPr>
          </a:lstStyle>
          <a:p>
            <a:r>
              <a:rPr lang="en-US"/>
              <a:t>www.open-systems-pharmacology.org</a:t>
            </a:r>
          </a:p>
        </p:txBody>
      </p:sp>
      <p:sp>
        <p:nvSpPr>
          <p:cNvPr id="12" name="Foliennummernplatzhalter 3"/>
          <p:cNvSpPr>
            <a:spLocks noGrp="1"/>
          </p:cNvSpPr>
          <p:nvPr>
            <p:ph type="sldNum" sz="quarter" idx="4"/>
          </p:nvPr>
        </p:nvSpPr>
        <p:spPr bwMode="gray">
          <a:xfrm>
            <a:off x="474778" y="6424618"/>
            <a:ext cx="761156" cy="433387"/>
          </a:xfrm>
          <a:prstGeom prst="rect">
            <a:avLst/>
          </a:prstGeom>
        </p:spPr>
        <p:txBody>
          <a:bodyPr vert="horz" lIns="0" tIns="0" rIns="0" bIns="0" rtlCol="0" anchor="ctr"/>
          <a:lstStyle>
            <a:lvl1pPr algn="l">
              <a:defRPr sz="800">
                <a:solidFill>
                  <a:schemeClr val="tx1"/>
                </a:solidFill>
              </a:defRPr>
            </a:lvl1pPr>
            <a:lvl2pPr marL="1586" indent="0" algn="l">
              <a:defRPr sz="800">
                <a:solidFill>
                  <a:schemeClr val="tx1"/>
                </a:solidFill>
              </a:defRPr>
            </a:lvl2pPr>
            <a:lvl3pPr marL="0" indent="0" algn="l">
              <a:defRPr sz="800">
                <a:solidFill>
                  <a:schemeClr val="tx1"/>
                </a:solidFill>
              </a:defRPr>
            </a:lvl3pPr>
            <a:lvl4pPr marL="0" indent="0" algn="l">
              <a:defRPr sz="800">
                <a:solidFill>
                  <a:schemeClr val="tx1"/>
                </a:solidFill>
              </a:defRPr>
            </a:lvl4pPr>
            <a:lvl5pPr marL="0" indent="0" algn="l">
              <a:defRPr sz="800">
                <a:solidFill>
                  <a:schemeClr val="tx1"/>
                </a:solidFill>
              </a:defRPr>
            </a:lvl5pPr>
            <a:lvl6pPr marL="0" indent="0" algn="l">
              <a:defRPr sz="800">
                <a:solidFill>
                  <a:schemeClr val="tx1"/>
                </a:solidFill>
              </a:defRPr>
            </a:lvl6pPr>
            <a:lvl7pPr marL="0" indent="0" algn="l">
              <a:defRPr sz="800">
                <a:solidFill>
                  <a:schemeClr val="tx1"/>
                </a:solidFill>
              </a:defRPr>
            </a:lvl7pPr>
            <a:lvl8pPr marL="0" indent="0" algn="l">
              <a:defRPr sz="800">
                <a:solidFill>
                  <a:schemeClr val="tx1"/>
                </a:solidFill>
              </a:defRPr>
            </a:lvl8pPr>
            <a:lvl9pPr marL="0" indent="0" algn="l">
              <a:defRPr sz="800">
                <a:solidFill>
                  <a:schemeClr val="tx1"/>
                </a:solidFill>
              </a:defRPr>
            </a:lvl9pPr>
          </a:lstStyle>
          <a:p>
            <a:fld id="{E11373FD-3A46-41B1-BBF5-3BBA6316DD43}" type="slidenum">
              <a:rPr lang="en-US" smtClean="0"/>
              <a:t>‹#›</a:t>
            </a:fld>
            <a:endParaRPr lang="en-US"/>
          </a:p>
        </p:txBody>
      </p:sp>
      <p:cxnSp>
        <p:nvCxnSpPr>
          <p:cNvPr id="13" name="Gerader Verbinder 13"/>
          <p:cNvCxnSpPr/>
          <p:nvPr/>
        </p:nvCxnSpPr>
        <p:spPr bwMode="gray">
          <a:xfrm>
            <a:off x="0" y="6416923"/>
            <a:ext cx="12192000" cy="0"/>
          </a:xfrm>
          <a:prstGeom prst="line">
            <a:avLst/>
          </a:prstGeom>
          <a:ln w="31750">
            <a:gradFill>
              <a:gsLst>
                <a:gs pos="100000">
                  <a:schemeClr val="accent2"/>
                </a:gs>
                <a:gs pos="0">
                  <a:schemeClr val="accent1"/>
                </a:gs>
              </a:gsLst>
              <a:lin ang="0" scaled="0"/>
            </a:gradFill>
          </a:ln>
        </p:spPr>
        <p:style>
          <a:lnRef idx="1">
            <a:schemeClr val="accent1"/>
          </a:lnRef>
          <a:fillRef idx="0">
            <a:schemeClr val="accent1"/>
          </a:fillRef>
          <a:effectRef idx="0">
            <a:schemeClr val="accent1"/>
          </a:effectRef>
          <a:fontRef idx="minor">
            <a:schemeClr val="tx1"/>
          </a:fontRef>
        </p:style>
      </p:cxnSp>
      <p:cxnSp>
        <p:nvCxnSpPr>
          <p:cNvPr id="7" name="Gerader Verbinder 13"/>
          <p:cNvCxnSpPr/>
          <p:nvPr userDrawn="1"/>
        </p:nvCxnSpPr>
        <p:spPr bwMode="gray">
          <a:xfrm>
            <a:off x="0" y="6416923"/>
            <a:ext cx="12192000" cy="0"/>
          </a:xfrm>
          <a:prstGeom prst="line">
            <a:avLst/>
          </a:prstGeom>
          <a:ln w="31750">
            <a:gradFill>
              <a:gsLst>
                <a:gs pos="100000">
                  <a:schemeClr val="accent2"/>
                </a:gs>
                <a:gs pos="0">
                  <a:schemeClr val="accent1"/>
                </a:gs>
              </a:gsLst>
              <a:lin ang="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6776259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only (without Subheadline)">
    <p:spTree>
      <p:nvGrpSpPr>
        <p:cNvPr id="1" name=""/>
        <p:cNvGrpSpPr/>
        <p:nvPr/>
      </p:nvGrpSpPr>
      <p:grpSpPr>
        <a:xfrm>
          <a:off x="0" y="0"/>
          <a:ext cx="0" cy="0"/>
          <a:chOff x="0" y="0"/>
          <a:chExt cx="0" cy="0"/>
        </a:xfrm>
      </p:grpSpPr>
      <p:sp>
        <p:nvSpPr>
          <p:cNvPr id="7" name="Titelplatzhalter 1"/>
          <p:cNvSpPr>
            <a:spLocks noGrp="1"/>
          </p:cNvSpPr>
          <p:nvPr>
            <p:ph type="title"/>
          </p:nvPr>
        </p:nvSpPr>
        <p:spPr bwMode="gray">
          <a:xfrm>
            <a:off x="439151" y="445200"/>
            <a:ext cx="9798220" cy="856531"/>
          </a:xfrm>
          <a:prstGeom prst="rect">
            <a:avLst/>
          </a:prstGeom>
        </p:spPr>
        <p:txBody>
          <a:bodyPr vert="horz" lIns="0" tIns="0" rIns="0" bIns="0" rtlCol="0" anchor="b">
            <a:noAutofit/>
          </a:bodyPr>
          <a:lstStyle/>
          <a:p>
            <a:r>
              <a:rPr lang="de-DE" noProof="0"/>
              <a:t>Titelmasterformat durch Klicken bearbeiten</a:t>
            </a:r>
            <a:endParaRPr lang="en-US" noProof="0"/>
          </a:p>
        </p:txBody>
      </p:sp>
      <p:sp>
        <p:nvSpPr>
          <p:cNvPr id="10" name="Fußzeilenplatzhalter 4"/>
          <p:cNvSpPr>
            <a:spLocks noGrp="1"/>
          </p:cNvSpPr>
          <p:nvPr>
            <p:ph type="ftr" sz="quarter" idx="3"/>
          </p:nvPr>
        </p:nvSpPr>
        <p:spPr bwMode="gray">
          <a:xfrm>
            <a:off x="1254983" y="6424654"/>
            <a:ext cx="8081539" cy="433387"/>
          </a:xfrm>
          <a:prstGeom prst="rect">
            <a:avLst/>
          </a:prstGeom>
        </p:spPr>
        <p:txBody>
          <a:bodyPr lIns="0" tIns="0" rIns="0" bIns="0" anchor="ctr"/>
          <a:lstStyle>
            <a:lvl1pPr algn="l">
              <a:defRPr sz="800">
                <a:solidFill>
                  <a:schemeClr val="tx1"/>
                </a:solidFill>
              </a:defRPr>
            </a:lvl1pPr>
            <a:lvl2pPr marL="0" indent="0">
              <a:defRPr sz="800">
                <a:solidFill>
                  <a:schemeClr val="tx1"/>
                </a:solidFill>
              </a:defRPr>
            </a:lvl2pPr>
            <a:lvl3pPr marL="1586" indent="0">
              <a:defRPr sz="800">
                <a:solidFill>
                  <a:schemeClr val="tx1"/>
                </a:solidFill>
              </a:defRPr>
            </a:lvl3pPr>
            <a:lvl4pPr marL="3171" indent="0">
              <a:defRPr sz="800">
                <a:solidFill>
                  <a:schemeClr val="tx1"/>
                </a:solidFill>
              </a:defRPr>
            </a:lvl4pPr>
            <a:lvl5pPr marL="3171" indent="0">
              <a:defRPr sz="800">
                <a:solidFill>
                  <a:schemeClr val="tx1"/>
                </a:solidFill>
              </a:defRPr>
            </a:lvl5pPr>
            <a:lvl6pPr marL="0" indent="0">
              <a:defRPr sz="800">
                <a:solidFill>
                  <a:schemeClr val="tx1"/>
                </a:solidFill>
              </a:defRPr>
            </a:lvl6pPr>
            <a:lvl7pPr marL="0" indent="0" algn="l">
              <a:defRPr sz="800">
                <a:solidFill>
                  <a:schemeClr val="tx1"/>
                </a:solidFill>
              </a:defRPr>
            </a:lvl7pPr>
            <a:lvl8pPr marL="0" indent="0">
              <a:defRPr sz="800">
                <a:solidFill>
                  <a:schemeClr val="tx1"/>
                </a:solidFill>
              </a:defRPr>
            </a:lvl8pPr>
            <a:lvl9pPr marL="0" indent="0">
              <a:defRPr sz="800"/>
            </a:lvl9pPr>
          </a:lstStyle>
          <a:p>
            <a:r>
              <a:rPr lang="en-US">
                <a:solidFill>
                  <a:srgbClr val="676767"/>
                </a:solidFill>
              </a:rPr>
              <a:t>www.open-systems-pharmacology.org</a:t>
            </a:r>
          </a:p>
        </p:txBody>
      </p:sp>
      <p:sp>
        <p:nvSpPr>
          <p:cNvPr id="11" name="Foliennummernplatzhalter 3"/>
          <p:cNvSpPr>
            <a:spLocks noGrp="1"/>
          </p:cNvSpPr>
          <p:nvPr>
            <p:ph type="sldNum" sz="quarter" idx="4"/>
          </p:nvPr>
        </p:nvSpPr>
        <p:spPr bwMode="gray">
          <a:xfrm>
            <a:off x="474778" y="6424654"/>
            <a:ext cx="761156" cy="433387"/>
          </a:xfrm>
          <a:prstGeom prst="rect">
            <a:avLst/>
          </a:prstGeom>
        </p:spPr>
        <p:txBody>
          <a:bodyPr vert="horz" lIns="0" tIns="0" rIns="0" bIns="0" rtlCol="0" anchor="ctr"/>
          <a:lstStyle>
            <a:lvl1pPr algn="l">
              <a:defRPr sz="800">
                <a:solidFill>
                  <a:schemeClr val="tx1"/>
                </a:solidFill>
              </a:defRPr>
            </a:lvl1pPr>
            <a:lvl2pPr marL="1586" indent="0" algn="l">
              <a:defRPr sz="800">
                <a:solidFill>
                  <a:schemeClr val="tx1"/>
                </a:solidFill>
              </a:defRPr>
            </a:lvl2pPr>
            <a:lvl3pPr marL="0" indent="0" algn="l">
              <a:defRPr sz="800">
                <a:solidFill>
                  <a:schemeClr val="tx1"/>
                </a:solidFill>
              </a:defRPr>
            </a:lvl3pPr>
            <a:lvl4pPr marL="0" indent="0" algn="l">
              <a:defRPr sz="800">
                <a:solidFill>
                  <a:schemeClr val="tx1"/>
                </a:solidFill>
              </a:defRPr>
            </a:lvl4pPr>
            <a:lvl5pPr marL="0" indent="0" algn="l">
              <a:defRPr sz="800">
                <a:solidFill>
                  <a:schemeClr val="tx1"/>
                </a:solidFill>
              </a:defRPr>
            </a:lvl5pPr>
            <a:lvl6pPr marL="0" indent="0" algn="l">
              <a:defRPr sz="800">
                <a:solidFill>
                  <a:schemeClr val="tx1"/>
                </a:solidFill>
              </a:defRPr>
            </a:lvl6pPr>
            <a:lvl7pPr marL="0" indent="0" algn="l">
              <a:defRPr sz="800">
                <a:solidFill>
                  <a:schemeClr val="tx1"/>
                </a:solidFill>
              </a:defRPr>
            </a:lvl7pPr>
            <a:lvl8pPr marL="0" indent="0" algn="l">
              <a:defRPr sz="800">
                <a:solidFill>
                  <a:schemeClr val="tx1"/>
                </a:solidFill>
              </a:defRPr>
            </a:lvl8pPr>
            <a:lvl9pPr marL="0" indent="0" algn="l">
              <a:defRPr sz="800">
                <a:solidFill>
                  <a:schemeClr val="tx1"/>
                </a:solidFill>
              </a:defRPr>
            </a:lvl9pPr>
          </a:lstStyle>
          <a:p>
            <a:r>
              <a:rPr lang="en-US">
                <a:solidFill>
                  <a:srgbClr val="676767"/>
                </a:solidFill>
              </a:rPr>
              <a:t>Page </a:t>
            </a:r>
            <a:fld id="{87F334AE-4EAC-4C2D-A638-92A76F09FCC4}" type="slidenum">
              <a:rPr lang="en-US" smtClean="0">
                <a:solidFill>
                  <a:srgbClr val="676767"/>
                </a:solidFill>
              </a:rPr>
              <a:pPr/>
              <a:t>‹#›</a:t>
            </a:fld>
            <a:endParaRPr lang="en-US">
              <a:solidFill>
                <a:srgbClr val="676767"/>
              </a:solidFill>
            </a:endParaRPr>
          </a:p>
        </p:txBody>
      </p:sp>
      <p:cxnSp>
        <p:nvCxnSpPr>
          <p:cNvPr id="12" name="Gerader Verbinder 13"/>
          <p:cNvCxnSpPr/>
          <p:nvPr userDrawn="1"/>
        </p:nvCxnSpPr>
        <p:spPr bwMode="gray">
          <a:xfrm>
            <a:off x="0" y="6416923"/>
            <a:ext cx="12192000" cy="0"/>
          </a:xfrm>
          <a:prstGeom prst="line">
            <a:avLst/>
          </a:prstGeom>
          <a:ln w="31750">
            <a:gradFill>
              <a:gsLst>
                <a:gs pos="100000">
                  <a:schemeClr val="accent2"/>
                </a:gs>
                <a:gs pos="0">
                  <a:schemeClr val="accent1"/>
                </a:gs>
              </a:gsLst>
              <a:lin ang="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9909195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Title only (color)">
    <p:spTree>
      <p:nvGrpSpPr>
        <p:cNvPr id="1" name=""/>
        <p:cNvGrpSpPr/>
        <p:nvPr/>
      </p:nvGrpSpPr>
      <p:grpSpPr>
        <a:xfrm>
          <a:off x="0" y="0"/>
          <a:ext cx="0" cy="0"/>
          <a:chOff x="0" y="0"/>
          <a:chExt cx="0" cy="0"/>
        </a:xfrm>
      </p:grpSpPr>
      <p:sp>
        <p:nvSpPr>
          <p:cNvPr id="8" name="Subtitle 2"/>
          <p:cNvSpPr>
            <a:spLocks noGrp="1"/>
          </p:cNvSpPr>
          <p:nvPr>
            <p:ph type="subTitle" idx="13"/>
          </p:nvPr>
        </p:nvSpPr>
        <p:spPr bwMode="gray">
          <a:xfrm>
            <a:off x="981949" y="1138299"/>
            <a:ext cx="10799866" cy="252000"/>
          </a:xfrm>
        </p:spPr>
        <p:txBody>
          <a:bodyPr anchor="t"/>
          <a:lstStyle>
            <a:lvl1pPr marL="0" indent="0" algn="l">
              <a:buNone/>
              <a:defRPr sz="1800">
                <a:solidFill>
                  <a:schemeClr val="accent1"/>
                </a:solidFill>
              </a:defRPr>
            </a:lvl1pPr>
            <a:lvl2pPr marL="0" indent="0" algn="l">
              <a:buNone/>
              <a:defRPr sz="1800">
                <a:solidFill>
                  <a:schemeClr val="accent1"/>
                </a:solidFill>
              </a:defRPr>
            </a:lvl2pPr>
            <a:lvl3pPr marL="0" indent="0" algn="l">
              <a:buNone/>
              <a:defRPr sz="1800">
                <a:solidFill>
                  <a:schemeClr val="accent1"/>
                </a:solidFill>
              </a:defRPr>
            </a:lvl3pPr>
            <a:lvl4pPr marL="0" indent="0" algn="l">
              <a:buNone/>
              <a:defRPr sz="1800">
                <a:solidFill>
                  <a:schemeClr val="accent1"/>
                </a:solidFill>
              </a:defRPr>
            </a:lvl4pPr>
            <a:lvl5pPr marL="0" indent="0" algn="l">
              <a:buNone/>
              <a:defRPr sz="1800">
                <a:solidFill>
                  <a:schemeClr val="accent1"/>
                </a:solidFill>
              </a:defRPr>
            </a:lvl5pPr>
            <a:lvl6pPr marL="0" indent="0" algn="l">
              <a:buNone/>
              <a:defRPr sz="1800">
                <a:solidFill>
                  <a:schemeClr val="accent1"/>
                </a:solidFill>
              </a:defRPr>
            </a:lvl6pPr>
            <a:lvl7pPr marL="0" indent="0" algn="l">
              <a:buNone/>
              <a:defRPr sz="1800">
                <a:solidFill>
                  <a:schemeClr val="accent1"/>
                </a:solidFill>
              </a:defRPr>
            </a:lvl7pPr>
            <a:lvl8pPr marL="0" indent="0" algn="l">
              <a:buNone/>
              <a:defRPr sz="1800">
                <a:solidFill>
                  <a:schemeClr val="accent1"/>
                </a:solidFill>
              </a:defRPr>
            </a:lvl8pPr>
            <a:lvl9pPr marL="0" indent="0" algn="l">
              <a:buNone/>
              <a:defRPr sz="1800">
                <a:solidFill>
                  <a:schemeClr val="accent1"/>
                </a:solidFill>
              </a:defRPr>
            </a:lvl9pPr>
          </a:lstStyle>
          <a:p>
            <a:pPr lvl="0"/>
            <a:r>
              <a:rPr lang="en-US"/>
              <a:t>Click to edit Master subtitle style</a:t>
            </a:r>
          </a:p>
        </p:txBody>
      </p:sp>
      <p:sp>
        <p:nvSpPr>
          <p:cNvPr id="2" name="Title 1"/>
          <p:cNvSpPr>
            <a:spLocks noGrp="1"/>
          </p:cNvSpPr>
          <p:nvPr>
            <p:ph type="title"/>
          </p:nvPr>
        </p:nvSpPr>
        <p:spPr bwMode="gray">
          <a:xfrm>
            <a:off x="981949" y="181938"/>
            <a:ext cx="10799866" cy="864000"/>
          </a:xfrm>
        </p:spPr>
        <p:txBody>
          <a:bodyPr/>
          <a:lstStyle/>
          <a:p>
            <a:r>
              <a:rPr lang="en-US"/>
              <a:t>Click to edit Master title style</a:t>
            </a:r>
          </a:p>
        </p:txBody>
      </p:sp>
      <p:sp>
        <p:nvSpPr>
          <p:cNvPr id="4" name="Date Placeholder 3"/>
          <p:cNvSpPr>
            <a:spLocks noGrp="1"/>
          </p:cNvSpPr>
          <p:nvPr>
            <p:ph type="dt" sz="half" idx="10"/>
          </p:nvPr>
        </p:nvSpPr>
        <p:spPr bwMode="gray"/>
        <p:txBody>
          <a:bodyPr/>
          <a:lstStyle/>
          <a:p>
            <a:endParaRPr lang="en-US"/>
          </a:p>
        </p:txBody>
      </p:sp>
      <p:sp>
        <p:nvSpPr>
          <p:cNvPr id="5" name="Footer Placeholder 4"/>
          <p:cNvSpPr>
            <a:spLocks noGrp="1"/>
          </p:cNvSpPr>
          <p:nvPr>
            <p:ph type="ftr" sz="quarter" idx="11"/>
          </p:nvPr>
        </p:nvSpPr>
        <p:spPr bwMode="gray"/>
        <p:txBody>
          <a:bodyPr/>
          <a:lstStyle/>
          <a:p>
            <a:r>
              <a:rPr lang="en-US"/>
              <a:t>www.open-systems-pharmacology.org</a:t>
            </a:r>
          </a:p>
        </p:txBody>
      </p:sp>
      <p:sp>
        <p:nvSpPr>
          <p:cNvPr id="6" name="Slide Number Placeholder 5"/>
          <p:cNvSpPr>
            <a:spLocks noGrp="1"/>
          </p:cNvSpPr>
          <p:nvPr>
            <p:ph type="sldNum" sz="quarter" idx="12"/>
          </p:nvPr>
        </p:nvSpPr>
        <p:spPr bwMode="gray"/>
        <p:txBody>
          <a:bodyPr/>
          <a:lstStyle/>
          <a:p>
            <a:fld id="{EEAD9179-7A6B-4268-BEB2-F3B8EB06115B}" type="slidenum">
              <a:rPr lang="en-US" smtClean="0"/>
              <a:t>‹#›</a:t>
            </a:fld>
            <a:endParaRPr lang="en-US"/>
          </a:p>
        </p:txBody>
      </p:sp>
      <p:pic>
        <p:nvPicPr>
          <p:cNvPr id="7" name="Picture 2" descr="\\nas-mainz\Projekte_vertraulich\Bayer\17-0612_Fischer_CI-Redesign\vom Kunden\Bayer_Cross_2017_on-Screen_RGB_170630.wm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gray">
          <a:xfrm>
            <a:off x="196044" y="617155"/>
            <a:ext cx="399825" cy="39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591271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Text">
    <p:spTree>
      <p:nvGrpSpPr>
        <p:cNvPr id="1" name=""/>
        <p:cNvGrpSpPr/>
        <p:nvPr/>
      </p:nvGrpSpPr>
      <p:grpSpPr>
        <a:xfrm>
          <a:off x="0" y="0"/>
          <a:ext cx="0" cy="0"/>
          <a:chOff x="0" y="0"/>
          <a:chExt cx="0" cy="0"/>
        </a:xfrm>
      </p:grpSpPr>
      <p:sp>
        <p:nvSpPr>
          <p:cNvPr id="8" name="Subtitle 2"/>
          <p:cNvSpPr>
            <a:spLocks noGrp="1"/>
          </p:cNvSpPr>
          <p:nvPr>
            <p:ph type="subTitle" idx="13"/>
          </p:nvPr>
        </p:nvSpPr>
        <p:spPr bwMode="gray">
          <a:xfrm>
            <a:off x="981949" y="1138299"/>
            <a:ext cx="10799866" cy="252000"/>
          </a:xfrm>
        </p:spPr>
        <p:txBody>
          <a:bodyPr anchor="t"/>
          <a:lstStyle>
            <a:lvl1pPr marL="0" indent="0" algn="l">
              <a:buNone/>
              <a:defRPr sz="1800">
                <a:solidFill>
                  <a:schemeClr val="accent1"/>
                </a:solidFill>
              </a:defRPr>
            </a:lvl1pPr>
            <a:lvl2pPr marL="0" indent="0" algn="l">
              <a:buNone/>
              <a:defRPr sz="1800">
                <a:solidFill>
                  <a:schemeClr val="accent1"/>
                </a:solidFill>
              </a:defRPr>
            </a:lvl2pPr>
            <a:lvl3pPr marL="0" indent="0" algn="l">
              <a:buNone/>
              <a:defRPr sz="1800">
                <a:solidFill>
                  <a:schemeClr val="accent1"/>
                </a:solidFill>
              </a:defRPr>
            </a:lvl3pPr>
            <a:lvl4pPr marL="0" indent="0" algn="l">
              <a:buNone/>
              <a:defRPr sz="1800">
                <a:solidFill>
                  <a:schemeClr val="accent1"/>
                </a:solidFill>
              </a:defRPr>
            </a:lvl4pPr>
            <a:lvl5pPr marL="0" indent="0" algn="l">
              <a:buNone/>
              <a:defRPr sz="1800">
                <a:solidFill>
                  <a:schemeClr val="accent1"/>
                </a:solidFill>
              </a:defRPr>
            </a:lvl5pPr>
            <a:lvl6pPr marL="0" indent="0" algn="l">
              <a:buNone/>
              <a:defRPr sz="1800">
                <a:solidFill>
                  <a:schemeClr val="accent1"/>
                </a:solidFill>
              </a:defRPr>
            </a:lvl6pPr>
            <a:lvl7pPr marL="0" indent="0" algn="l">
              <a:buNone/>
              <a:defRPr sz="1800">
                <a:solidFill>
                  <a:schemeClr val="accent1"/>
                </a:solidFill>
              </a:defRPr>
            </a:lvl7pPr>
            <a:lvl8pPr marL="0" indent="0" algn="l">
              <a:buNone/>
              <a:defRPr sz="1800">
                <a:solidFill>
                  <a:schemeClr val="accent1"/>
                </a:solidFill>
              </a:defRPr>
            </a:lvl8pPr>
            <a:lvl9pPr marL="0" indent="0" algn="l">
              <a:buNone/>
              <a:defRPr sz="1800">
                <a:solidFill>
                  <a:schemeClr val="accent1"/>
                </a:solidFill>
              </a:defRPr>
            </a:lvl9pPr>
          </a:lstStyle>
          <a:p>
            <a:pPr lvl="0"/>
            <a:r>
              <a:rPr lang="en-US"/>
              <a:t>Click to edit Master subtitle style</a:t>
            </a:r>
          </a:p>
        </p:txBody>
      </p:sp>
      <p:sp>
        <p:nvSpPr>
          <p:cNvPr id="2" name="Title 1"/>
          <p:cNvSpPr>
            <a:spLocks noGrp="1"/>
          </p:cNvSpPr>
          <p:nvPr>
            <p:ph type="title"/>
          </p:nvPr>
        </p:nvSpPr>
        <p:spPr bwMode="gray"/>
        <p:txBody>
          <a:bodyPr/>
          <a:lstStyle/>
          <a:p>
            <a:r>
              <a:rPr lang="en-US"/>
              <a:t>Click to edit Master title style</a:t>
            </a:r>
          </a:p>
        </p:txBody>
      </p:sp>
      <p:sp>
        <p:nvSpPr>
          <p:cNvPr id="4" name="Date Placeholder 3"/>
          <p:cNvSpPr>
            <a:spLocks noGrp="1"/>
          </p:cNvSpPr>
          <p:nvPr>
            <p:ph type="dt" sz="half" idx="10"/>
          </p:nvPr>
        </p:nvSpPr>
        <p:spPr bwMode="gray"/>
        <p:txBody>
          <a:bodyPr/>
          <a:lstStyle/>
          <a:p>
            <a:endParaRPr lang="en-US"/>
          </a:p>
        </p:txBody>
      </p:sp>
      <p:sp>
        <p:nvSpPr>
          <p:cNvPr id="5" name="Footer Placeholder 4"/>
          <p:cNvSpPr>
            <a:spLocks noGrp="1"/>
          </p:cNvSpPr>
          <p:nvPr>
            <p:ph type="ftr" sz="quarter" idx="11"/>
          </p:nvPr>
        </p:nvSpPr>
        <p:spPr bwMode="gray"/>
        <p:txBody>
          <a:bodyPr/>
          <a:lstStyle/>
          <a:p>
            <a:r>
              <a:rPr lang="en-US"/>
              <a:t>www.open-systems-pharmacology.org</a:t>
            </a:r>
          </a:p>
        </p:txBody>
      </p:sp>
      <p:sp>
        <p:nvSpPr>
          <p:cNvPr id="6" name="Slide Number Placeholder 5"/>
          <p:cNvSpPr>
            <a:spLocks noGrp="1"/>
          </p:cNvSpPr>
          <p:nvPr>
            <p:ph type="sldNum" sz="quarter" idx="12"/>
          </p:nvPr>
        </p:nvSpPr>
        <p:spPr bwMode="gray"/>
        <p:txBody>
          <a:bodyPr/>
          <a:lstStyle/>
          <a:p>
            <a:fld id="{EEAD9179-7A6B-4268-BEB2-F3B8EB06115B}" type="slidenum">
              <a:rPr lang="en-US" smtClean="0"/>
              <a:t>‹#›</a:t>
            </a:fld>
            <a:endParaRPr lang="en-US"/>
          </a:p>
        </p:txBody>
      </p:sp>
      <p:sp>
        <p:nvSpPr>
          <p:cNvPr id="11" name="Text Placeholder 10"/>
          <p:cNvSpPr>
            <a:spLocks noGrp="1"/>
          </p:cNvSpPr>
          <p:nvPr>
            <p:ph type="body" sz="quarter" idx="14"/>
          </p:nvPr>
        </p:nvSpPr>
        <p:spPr bwMode="gray">
          <a:xfrm>
            <a:off x="980409" y="1732751"/>
            <a:ext cx="10801406" cy="4752000"/>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9" name="Picture 2" descr="\\nas-mainz\Projekte_vertraulich\Bayer\17-0612_Fischer_CI-Redesign\vom Kunden\Bayer_Cross_2017_on-Screen_RGB_170630.wm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gray">
          <a:xfrm>
            <a:off x="196044" y="617155"/>
            <a:ext cx="399825" cy="39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889135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Title only (color)">
    <p:spTree>
      <p:nvGrpSpPr>
        <p:cNvPr id="1" name=""/>
        <p:cNvGrpSpPr/>
        <p:nvPr/>
      </p:nvGrpSpPr>
      <p:grpSpPr>
        <a:xfrm>
          <a:off x="0" y="0"/>
          <a:ext cx="0" cy="0"/>
          <a:chOff x="0" y="0"/>
          <a:chExt cx="0" cy="0"/>
        </a:xfrm>
      </p:grpSpPr>
      <p:sp>
        <p:nvSpPr>
          <p:cNvPr id="8" name="Subtitle 2"/>
          <p:cNvSpPr>
            <a:spLocks noGrp="1"/>
          </p:cNvSpPr>
          <p:nvPr>
            <p:ph type="subTitle" idx="13"/>
          </p:nvPr>
        </p:nvSpPr>
        <p:spPr bwMode="gray">
          <a:xfrm>
            <a:off x="981949" y="1138299"/>
            <a:ext cx="10799866" cy="252000"/>
          </a:xfrm>
        </p:spPr>
        <p:txBody>
          <a:bodyPr anchor="t"/>
          <a:lstStyle>
            <a:lvl1pPr marL="0" indent="0" algn="l">
              <a:buNone/>
              <a:defRPr sz="1800">
                <a:solidFill>
                  <a:schemeClr val="accent1"/>
                </a:solidFill>
              </a:defRPr>
            </a:lvl1pPr>
            <a:lvl2pPr marL="0" indent="0" algn="l">
              <a:buNone/>
              <a:defRPr sz="1800">
                <a:solidFill>
                  <a:schemeClr val="accent1"/>
                </a:solidFill>
              </a:defRPr>
            </a:lvl2pPr>
            <a:lvl3pPr marL="0" indent="0" algn="l">
              <a:buNone/>
              <a:defRPr sz="1800">
                <a:solidFill>
                  <a:schemeClr val="accent1"/>
                </a:solidFill>
              </a:defRPr>
            </a:lvl3pPr>
            <a:lvl4pPr marL="0" indent="0" algn="l">
              <a:buNone/>
              <a:defRPr sz="1800">
                <a:solidFill>
                  <a:schemeClr val="accent1"/>
                </a:solidFill>
              </a:defRPr>
            </a:lvl4pPr>
            <a:lvl5pPr marL="0" indent="0" algn="l">
              <a:buNone/>
              <a:defRPr sz="1800">
                <a:solidFill>
                  <a:schemeClr val="accent1"/>
                </a:solidFill>
              </a:defRPr>
            </a:lvl5pPr>
            <a:lvl6pPr marL="0" indent="0" algn="l">
              <a:buNone/>
              <a:defRPr sz="1800">
                <a:solidFill>
                  <a:schemeClr val="accent1"/>
                </a:solidFill>
              </a:defRPr>
            </a:lvl6pPr>
            <a:lvl7pPr marL="0" indent="0" algn="l">
              <a:buNone/>
              <a:defRPr sz="1800">
                <a:solidFill>
                  <a:schemeClr val="accent1"/>
                </a:solidFill>
              </a:defRPr>
            </a:lvl7pPr>
            <a:lvl8pPr marL="0" indent="0" algn="l">
              <a:buNone/>
              <a:defRPr sz="1800">
                <a:solidFill>
                  <a:schemeClr val="accent1"/>
                </a:solidFill>
              </a:defRPr>
            </a:lvl8pPr>
            <a:lvl9pPr marL="0" indent="0" algn="l">
              <a:buNone/>
              <a:defRPr sz="1800">
                <a:solidFill>
                  <a:schemeClr val="accent1"/>
                </a:solidFill>
              </a:defRPr>
            </a:lvl9pPr>
          </a:lstStyle>
          <a:p>
            <a:pPr lvl="0"/>
            <a:r>
              <a:rPr lang="en-US"/>
              <a:t>Click to edit Master subtitle style</a:t>
            </a:r>
          </a:p>
        </p:txBody>
      </p:sp>
      <p:sp>
        <p:nvSpPr>
          <p:cNvPr id="2" name="Title 1"/>
          <p:cNvSpPr>
            <a:spLocks noGrp="1"/>
          </p:cNvSpPr>
          <p:nvPr>
            <p:ph type="title"/>
          </p:nvPr>
        </p:nvSpPr>
        <p:spPr bwMode="gray">
          <a:xfrm>
            <a:off x="981949" y="181938"/>
            <a:ext cx="10799866" cy="864000"/>
          </a:xfrm>
        </p:spPr>
        <p:txBody>
          <a:bodyPr/>
          <a:lstStyle/>
          <a:p>
            <a:r>
              <a:rPr lang="en-US"/>
              <a:t>Click to edit Master title style</a:t>
            </a:r>
          </a:p>
        </p:txBody>
      </p:sp>
      <p:sp>
        <p:nvSpPr>
          <p:cNvPr id="4" name="Date Placeholder 3"/>
          <p:cNvSpPr>
            <a:spLocks noGrp="1"/>
          </p:cNvSpPr>
          <p:nvPr>
            <p:ph type="dt" sz="half" idx="10"/>
          </p:nvPr>
        </p:nvSpPr>
        <p:spPr bwMode="gray"/>
        <p:txBody>
          <a:bodyPr/>
          <a:lstStyle/>
          <a:p>
            <a:endParaRPr lang="en-US"/>
          </a:p>
        </p:txBody>
      </p:sp>
      <p:sp>
        <p:nvSpPr>
          <p:cNvPr id="5" name="Footer Placeholder 4"/>
          <p:cNvSpPr>
            <a:spLocks noGrp="1"/>
          </p:cNvSpPr>
          <p:nvPr>
            <p:ph type="ftr" sz="quarter" idx="11"/>
          </p:nvPr>
        </p:nvSpPr>
        <p:spPr bwMode="gray"/>
        <p:txBody>
          <a:bodyPr/>
          <a:lstStyle/>
          <a:p>
            <a:r>
              <a:rPr lang="en-US"/>
              <a:t>www.open-systems-pharmacology.org</a:t>
            </a:r>
          </a:p>
        </p:txBody>
      </p:sp>
      <p:sp>
        <p:nvSpPr>
          <p:cNvPr id="6" name="Slide Number Placeholder 5"/>
          <p:cNvSpPr>
            <a:spLocks noGrp="1"/>
          </p:cNvSpPr>
          <p:nvPr>
            <p:ph type="sldNum" sz="quarter" idx="12"/>
          </p:nvPr>
        </p:nvSpPr>
        <p:spPr bwMode="gray"/>
        <p:txBody>
          <a:bodyPr/>
          <a:lstStyle/>
          <a:p>
            <a:fld id="{EEAD9179-7A6B-4268-BEB2-F3B8EB06115B}" type="slidenum">
              <a:rPr lang="en-US" smtClean="0"/>
              <a:t>‹#›</a:t>
            </a:fld>
            <a:endParaRPr lang="en-US"/>
          </a:p>
        </p:txBody>
      </p:sp>
      <p:pic>
        <p:nvPicPr>
          <p:cNvPr id="7" name="Picture 2" descr="\\nas-mainz\Projekte_vertraulich\Bayer\17-0612_Fischer_CI-Redesign\vom Kunden\Bayer_Cross_2017_on-Screen_RGB_170630.wm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gray">
          <a:xfrm>
            <a:off x="196044" y="617155"/>
            <a:ext cx="399825" cy="39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591271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Text">
    <p:spTree>
      <p:nvGrpSpPr>
        <p:cNvPr id="1" name=""/>
        <p:cNvGrpSpPr/>
        <p:nvPr/>
      </p:nvGrpSpPr>
      <p:grpSpPr>
        <a:xfrm>
          <a:off x="0" y="0"/>
          <a:ext cx="0" cy="0"/>
          <a:chOff x="0" y="0"/>
          <a:chExt cx="0" cy="0"/>
        </a:xfrm>
      </p:grpSpPr>
      <p:sp>
        <p:nvSpPr>
          <p:cNvPr id="8" name="Subtitle 2"/>
          <p:cNvSpPr>
            <a:spLocks noGrp="1"/>
          </p:cNvSpPr>
          <p:nvPr>
            <p:ph type="subTitle" idx="13"/>
          </p:nvPr>
        </p:nvSpPr>
        <p:spPr bwMode="gray">
          <a:xfrm>
            <a:off x="981949" y="1138299"/>
            <a:ext cx="10799866" cy="252000"/>
          </a:xfrm>
        </p:spPr>
        <p:txBody>
          <a:bodyPr anchor="t"/>
          <a:lstStyle>
            <a:lvl1pPr marL="0" indent="0" algn="l">
              <a:buNone/>
              <a:defRPr sz="1800">
                <a:solidFill>
                  <a:schemeClr val="accent1"/>
                </a:solidFill>
              </a:defRPr>
            </a:lvl1pPr>
            <a:lvl2pPr marL="0" indent="0" algn="l">
              <a:buNone/>
              <a:defRPr sz="1800">
                <a:solidFill>
                  <a:schemeClr val="accent1"/>
                </a:solidFill>
              </a:defRPr>
            </a:lvl2pPr>
            <a:lvl3pPr marL="0" indent="0" algn="l">
              <a:buNone/>
              <a:defRPr sz="1800">
                <a:solidFill>
                  <a:schemeClr val="accent1"/>
                </a:solidFill>
              </a:defRPr>
            </a:lvl3pPr>
            <a:lvl4pPr marL="0" indent="0" algn="l">
              <a:buNone/>
              <a:defRPr sz="1800">
                <a:solidFill>
                  <a:schemeClr val="accent1"/>
                </a:solidFill>
              </a:defRPr>
            </a:lvl4pPr>
            <a:lvl5pPr marL="0" indent="0" algn="l">
              <a:buNone/>
              <a:defRPr sz="1800">
                <a:solidFill>
                  <a:schemeClr val="accent1"/>
                </a:solidFill>
              </a:defRPr>
            </a:lvl5pPr>
            <a:lvl6pPr marL="0" indent="0" algn="l">
              <a:buNone/>
              <a:defRPr sz="1800">
                <a:solidFill>
                  <a:schemeClr val="accent1"/>
                </a:solidFill>
              </a:defRPr>
            </a:lvl6pPr>
            <a:lvl7pPr marL="0" indent="0" algn="l">
              <a:buNone/>
              <a:defRPr sz="1800">
                <a:solidFill>
                  <a:schemeClr val="accent1"/>
                </a:solidFill>
              </a:defRPr>
            </a:lvl7pPr>
            <a:lvl8pPr marL="0" indent="0" algn="l">
              <a:buNone/>
              <a:defRPr sz="1800">
                <a:solidFill>
                  <a:schemeClr val="accent1"/>
                </a:solidFill>
              </a:defRPr>
            </a:lvl8pPr>
            <a:lvl9pPr marL="0" indent="0" algn="l">
              <a:buNone/>
              <a:defRPr sz="1800">
                <a:solidFill>
                  <a:schemeClr val="accent1"/>
                </a:solidFill>
              </a:defRPr>
            </a:lvl9pPr>
          </a:lstStyle>
          <a:p>
            <a:pPr lvl="0"/>
            <a:r>
              <a:rPr lang="en-US"/>
              <a:t>Click to edit Master subtitle style</a:t>
            </a:r>
          </a:p>
        </p:txBody>
      </p:sp>
      <p:sp>
        <p:nvSpPr>
          <p:cNvPr id="2" name="Title 1"/>
          <p:cNvSpPr>
            <a:spLocks noGrp="1"/>
          </p:cNvSpPr>
          <p:nvPr>
            <p:ph type="title"/>
          </p:nvPr>
        </p:nvSpPr>
        <p:spPr bwMode="gray"/>
        <p:txBody>
          <a:bodyPr/>
          <a:lstStyle/>
          <a:p>
            <a:r>
              <a:rPr lang="en-US"/>
              <a:t>Click to edit Master title style</a:t>
            </a:r>
          </a:p>
        </p:txBody>
      </p:sp>
      <p:sp>
        <p:nvSpPr>
          <p:cNvPr id="4" name="Date Placeholder 3"/>
          <p:cNvSpPr>
            <a:spLocks noGrp="1"/>
          </p:cNvSpPr>
          <p:nvPr>
            <p:ph type="dt" sz="half" idx="10"/>
          </p:nvPr>
        </p:nvSpPr>
        <p:spPr bwMode="gray"/>
        <p:txBody>
          <a:bodyPr/>
          <a:lstStyle/>
          <a:p>
            <a:endParaRPr lang="en-US"/>
          </a:p>
        </p:txBody>
      </p:sp>
      <p:sp>
        <p:nvSpPr>
          <p:cNvPr id="5" name="Footer Placeholder 4"/>
          <p:cNvSpPr>
            <a:spLocks noGrp="1"/>
          </p:cNvSpPr>
          <p:nvPr>
            <p:ph type="ftr" sz="quarter" idx="11"/>
          </p:nvPr>
        </p:nvSpPr>
        <p:spPr bwMode="gray"/>
        <p:txBody>
          <a:bodyPr/>
          <a:lstStyle/>
          <a:p>
            <a:r>
              <a:rPr lang="en-US"/>
              <a:t>www.open-systems-pharmacology.org</a:t>
            </a:r>
          </a:p>
        </p:txBody>
      </p:sp>
      <p:sp>
        <p:nvSpPr>
          <p:cNvPr id="6" name="Slide Number Placeholder 5"/>
          <p:cNvSpPr>
            <a:spLocks noGrp="1"/>
          </p:cNvSpPr>
          <p:nvPr>
            <p:ph type="sldNum" sz="quarter" idx="12"/>
          </p:nvPr>
        </p:nvSpPr>
        <p:spPr bwMode="gray"/>
        <p:txBody>
          <a:bodyPr/>
          <a:lstStyle/>
          <a:p>
            <a:fld id="{EEAD9179-7A6B-4268-BEB2-F3B8EB06115B}" type="slidenum">
              <a:rPr lang="en-US" smtClean="0"/>
              <a:t>‹#›</a:t>
            </a:fld>
            <a:endParaRPr lang="en-US"/>
          </a:p>
        </p:txBody>
      </p:sp>
      <p:sp>
        <p:nvSpPr>
          <p:cNvPr id="11" name="Text Placeholder 10"/>
          <p:cNvSpPr>
            <a:spLocks noGrp="1"/>
          </p:cNvSpPr>
          <p:nvPr>
            <p:ph type="body" sz="quarter" idx="14"/>
          </p:nvPr>
        </p:nvSpPr>
        <p:spPr bwMode="gray">
          <a:xfrm>
            <a:off x="980409" y="1732751"/>
            <a:ext cx="10801406" cy="4752000"/>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9" name="Picture 2" descr="\\nas-mainz\Projekte_vertraulich\Bayer\17-0612_Fischer_CI-Redesign\vom Kunden\Bayer_Cross_2017_on-Screen_RGB_170630.wm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gray">
          <a:xfrm>
            <a:off x="196044" y="617155"/>
            <a:ext cx="399825" cy="39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889135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1" name="Rechteck 10"/>
          <p:cNvSpPr/>
          <p:nvPr userDrawn="1"/>
        </p:nvSpPr>
        <p:spPr bwMode="gray">
          <a:xfrm>
            <a:off x="0" y="-1"/>
            <a:ext cx="12192000" cy="6462050"/>
          </a:xfrm>
          <a:prstGeom prst="rect">
            <a:avLst/>
          </a:prstGeom>
          <a:solidFill>
            <a:schemeClr val="bg1"/>
          </a:solidFill>
          <a:ln w="9525" algn="ctr">
            <a:noFill/>
            <a:miter lim="800000"/>
            <a:headEnd/>
            <a:tailEnd/>
          </a:ln>
          <a:effectLst/>
        </p:spPr>
        <p:txBody>
          <a:bodyPr vert="horz" wrap="square" lIns="90859" tIns="45465" rIns="90859" bIns="45465" numCol="1" rtlCol="0" anchor="ctr" anchorCtr="0" compatLnSpc="1">
            <a:prstTxWarp prst="textNoShape">
              <a:avLst/>
            </a:prstTxWarp>
          </a:bodyPr>
          <a:lstStyle/>
          <a:p>
            <a:pPr algn="ctr" defTabSz="1213814"/>
            <a:endParaRPr lang="en-US" sz="2400" err="1">
              <a:solidFill>
                <a:srgbClr val="676767"/>
              </a:solidFill>
            </a:endParaRPr>
          </a:p>
        </p:txBody>
      </p:sp>
      <p:sp>
        <p:nvSpPr>
          <p:cNvPr id="7" name="Bildplatzhalter 6"/>
          <p:cNvSpPr>
            <a:spLocks noGrp="1"/>
          </p:cNvSpPr>
          <p:nvPr>
            <p:ph type="pic" sz="quarter" idx="19"/>
          </p:nvPr>
        </p:nvSpPr>
        <p:spPr bwMode="gray">
          <a:xfrm>
            <a:off x="0" y="2035900"/>
            <a:ext cx="12192000" cy="2889163"/>
          </a:xfrm>
        </p:spPr>
        <p:txBody>
          <a:bodyPr/>
          <a:lstStyle/>
          <a:p>
            <a:r>
              <a:rPr lang="de-DE"/>
              <a:t>Bild durch Klicken auf Symbol hinzufügen</a:t>
            </a:r>
          </a:p>
        </p:txBody>
      </p:sp>
      <p:sp>
        <p:nvSpPr>
          <p:cNvPr id="18" name="Textplatzhalter 17"/>
          <p:cNvSpPr>
            <a:spLocks noGrp="1"/>
          </p:cNvSpPr>
          <p:nvPr userDrawn="1">
            <p:ph type="body" sz="quarter" idx="16"/>
          </p:nvPr>
        </p:nvSpPr>
        <p:spPr bwMode="gray">
          <a:xfrm>
            <a:off x="481785" y="6295066"/>
            <a:ext cx="11221841" cy="235743"/>
          </a:xfrm>
        </p:spPr>
        <p:txBody>
          <a:bodyPr tIns="0" anchor="t" anchorCtr="0"/>
          <a:lstStyle>
            <a:lvl1pPr algn="ctr">
              <a:defRPr sz="1100">
                <a:solidFill>
                  <a:schemeClr val="tx1"/>
                </a:solidFill>
              </a:defRPr>
            </a:lvl1pPr>
            <a:lvl2pPr marL="0" indent="0" algn="ctr">
              <a:buNone/>
              <a:defRPr sz="1100"/>
            </a:lvl2pPr>
            <a:lvl3pPr marL="3171" indent="0" algn="ctr">
              <a:buNone/>
              <a:defRPr sz="1100">
                <a:solidFill>
                  <a:schemeClr val="tx1"/>
                </a:solidFill>
              </a:defRPr>
            </a:lvl3pPr>
            <a:lvl4pPr marL="0" indent="0" algn="ctr">
              <a:buNone/>
              <a:defRPr sz="1100">
                <a:solidFill>
                  <a:schemeClr val="tx1"/>
                </a:solidFill>
              </a:defRPr>
            </a:lvl4pPr>
            <a:lvl5pPr marL="0" indent="0" algn="ctr">
              <a:buNone/>
              <a:defRPr sz="1100">
                <a:solidFill>
                  <a:schemeClr val="tx1"/>
                </a:solidFill>
              </a:defRPr>
            </a:lvl5pPr>
            <a:lvl6pPr marL="0" indent="0" algn="ctr">
              <a:buNone/>
              <a:defRPr sz="1100">
                <a:solidFill>
                  <a:schemeClr val="tx1"/>
                </a:solidFill>
              </a:defRPr>
            </a:lvl6pPr>
            <a:lvl7pPr marL="0" indent="0" algn="ctr">
              <a:buNone/>
              <a:defRPr sz="1100">
                <a:solidFill>
                  <a:schemeClr val="tx1"/>
                </a:solidFill>
              </a:defRPr>
            </a:lvl7pPr>
            <a:lvl8pPr marL="0" indent="0" algn="ctr">
              <a:buNone/>
              <a:defRPr sz="1100">
                <a:solidFill>
                  <a:schemeClr val="tx1"/>
                </a:solidFill>
              </a:defRPr>
            </a:lvl8pPr>
            <a:lvl9pPr marL="0" indent="0" algn="ctr">
              <a:buNone/>
              <a:defRPr sz="1100">
                <a:solidFill>
                  <a:schemeClr val="tx1"/>
                </a:solidFill>
              </a:defRPr>
            </a:lvl9pPr>
          </a:lstStyle>
          <a:p>
            <a:pPr lvl="0"/>
            <a:r>
              <a:rPr lang="de-DE" noProof="0"/>
              <a:t>Textmasterformat bearbeiten</a:t>
            </a:r>
          </a:p>
        </p:txBody>
      </p:sp>
      <p:sp>
        <p:nvSpPr>
          <p:cNvPr id="3" name="Untertitel 2"/>
          <p:cNvSpPr>
            <a:spLocks noGrp="1"/>
          </p:cNvSpPr>
          <p:nvPr userDrawn="1">
            <p:ph type="subTitle" idx="1"/>
          </p:nvPr>
        </p:nvSpPr>
        <p:spPr bwMode="gray">
          <a:xfrm>
            <a:off x="482613" y="5826997"/>
            <a:ext cx="11221841" cy="276232"/>
          </a:xfrm>
        </p:spPr>
        <p:txBody>
          <a:bodyPr wrap="square" anchor="t" anchorCtr="0">
            <a:spAutoFit/>
          </a:bodyPr>
          <a:lstStyle>
            <a:lvl1pPr marL="0" indent="0" algn="ctr">
              <a:buNone/>
              <a:defRPr sz="1800">
                <a:solidFill>
                  <a:schemeClr val="tx1"/>
                </a:solidFill>
              </a:defRPr>
            </a:lvl1pPr>
            <a:lvl2pPr marL="0" indent="0" algn="ctr">
              <a:buNone/>
              <a:defRPr>
                <a:solidFill>
                  <a:schemeClr val="tx1"/>
                </a:solidFill>
              </a:defRPr>
            </a:lvl2pPr>
            <a:lvl3pPr marL="1586" indent="0" algn="ctr">
              <a:buNone/>
              <a:defRPr>
                <a:solidFill>
                  <a:schemeClr val="tx1"/>
                </a:solidFill>
              </a:defRPr>
            </a:lvl3pPr>
            <a:lvl4pPr marL="3171" indent="0" algn="ctr">
              <a:buNone/>
              <a:defRPr>
                <a:solidFill>
                  <a:schemeClr val="tx1"/>
                </a:solidFill>
              </a:defRPr>
            </a:lvl4pPr>
            <a:lvl5pPr marL="3171" indent="0" algn="ctr">
              <a:buNone/>
              <a:defRPr>
                <a:solidFill>
                  <a:schemeClr val="tx1"/>
                </a:solidFill>
              </a:defRPr>
            </a:lvl5pPr>
            <a:lvl6pPr marL="0" indent="0" algn="ctr">
              <a:buNone/>
              <a:defRPr sz="1800">
                <a:solidFill>
                  <a:schemeClr val="tx1"/>
                </a:solidFill>
              </a:defRPr>
            </a:lvl6pPr>
            <a:lvl7pPr marL="0" indent="0" algn="ctr">
              <a:buNone/>
              <a:defRPr sz="1800">
                <a:solidFill>
                  <a:schemeClr val="tx1"/>
                </a:solidFill>
              </a:defRPr>
            </a:lvl7pPr>
            <a:lvl8pPr marL="0" indent="0" algn="ctr">
              <a:buNone/>
              <a:defRPr sz="1800">
                <a:solidFill>
                  <a:schemeClr val="tx1"/>
                </a:solidFill>
              </a:defRPr>
            </a:lvl8pPr>
            <a:lvl9pPr marL="0" indent="0" algn="ctr">
              <a:buNone/>
              <a:defRPr sz="1800">
                <a:solidFill>
                  <a:schemeClr val="tx1"/>
                </a:solidFill>
              </a:defRPr>
            </a:lvl9pPr>
          </a:lstStyle>
          <a:p>
            <a:pPr lvl="0"/>
            <a:r>
              <a:rPr lang="de-DE" noProof="0"/>
              <a:t>Formatvorlage des Untertitelmasters durch Klicken bearbeiten</a:t>
            </a:r>
            <a:endParaRPr lang="en-US" noProof="0"/>
          </a:p>
        </p:txBody>
      </p:sp>
      <p:sp>
        <p:nvSpPr>
          <p:cNvPr id="2" name="Titel 1"/>
          <p:cNvSpPr>
            <a:spLocks noGrp="1"/>
          </p:cNvSpPr>
          <p:nvPr userDrawn="1">
            <p:ph type="ctrTitle"/>
          </p:nvPr>
        </p:nvSpPr>
        <p:spPr bwMode="gray">
          <a:xfrm>
            <a:off x="482703" y="5401513"/>
            <a:ext cx="11221837" cy="386724"/>
          </a:xfrm>
        </p:spPr>
        <p:txBody>
          <a:bodyPr wrap="square">
            <a:spAutoFit/>
          </a:bodyPr>
          <a:lstStyle>
            <a:lvl1pPr algn="ctr">
              <a:lnSpc>
                <a:spcPct val="90000"/>
              </a:lnSpc>
              <a:defRPr sz="2800">
                <a:solidFill>
                  <a:schemeClr val="tx1"/>
                </a:solidFill>
              </a:defRPr>
            </a:lvl1pPr>
          </a:lstStyle>
          <a:p>
            <a:r>
              <a:rPr lang="de-DE" noProof="0"/>
              <a:t>Titelmasterformat durch Klicken bearbeiten</a:t>
            </a:r>
            <a:endParaRPr lang="en-US" noProof="0"/>
          </a:p>
        </p:txBody>
      </p:sp>
      <p:sp>
        <p:nvSpPr>
          <p:cNvPr id="4" name="Footer Placeholder 3"/>
          <p:cNvSpPr>
            <a:spLocks noGrp="1"/>
          </p:cNvSpPr>
          <p:nvPr>
            <p:ph type="ftr" sz="quarter" idx="17"/>
          </p:nvPr>
        </p:nvSpPr>
        <p:spPr bwMode="gray"/>
        <p:txBody>
          <a:bodyPr/>
          <a:lstStyle>
            <a:lvl1pPr>
              <a:defRPr>
                <a:noFill/>
              </a:defRPr>
            </a:lvl1pPr>
            <a:lvl2pPr>
              <a:defRPr>
                <a:noFill/>
              </a:defRPr>
            </a:lvl2pPr>
            <a:lvl3pPr>
              <a:defRPr>
                <a:noFill/>
              </a:defRPr>
            </a:lvl3pPr>
            <a:lvl4pPr>
              <a:defRPr>
                <a:noFill/>
              </a:defRPr>
            </a:lvl4pPr>
            <a:lvl5pPr>
              <a:defRPr>
                <a:noFill/>
              </a:defRPr>
            </a:lvl5pPr>
            <a:lvl6pPr>
              <a:defRPr>
                <a:noFill/>
              </a:defRPr>
            </a:lvl6pPr>
            <a:lvl7pPr>
              <a:defRPr>
                <a:noFill/>
              </a:defRPr>
            </a:lvl7pPr>
            <a:lvl8pPr>
              <a:defRPr>
                <a:noFill/>
              </a:defRPr>
            </a:lvl8pPr>
            <a:lvl9pPr>
              <a:defRPr>
                <a:noFill/>
              </a:defRPr>
            </a:lvl9pPr>
          </a:lstStyle>
          <a:p>
            <a:r>
              <a:rPr lang="en-US"/>
              <a:t>www.open-systems-pharmacology.org</a:t>
            </a:r>
          </a:p>
        </p:txBody>
      </p:sp>
      <p:sp>
        <p:nvSpPr>
          <p:cNvPr id="5" name="Slide Number Placeholder 4"/>
          <p:cNvSpPr>
            <a:spLocks noGrp="1"/>
          </p:cNvSpPr>
          <p:nvPr>
            <p:ph type="sldNum" sz="quarter" idx="18"/>
          </p:nvPr>
        </p:nvSpPr>
        <p:spPr bwMode="gray"/>
        <p:txBody>
          <a:bodyPr/>
          <a:lstStyle>
            <a:lvl1pPr>
              <a:defRPr>
                <a:noFill/>
              </a:defRPr>
            </a:lvl1pPr>
            <a:lvl2pPr>
              <a:defRPr>
                <a:noFill/>
              </a:defRPr>
            </a:lvl2pPr>
            <a:lvl3pPr>
              <a:defRPr>
                <a:noFill/>
              </a:defRPr>
            </a:lvl3pPr>
            <a:lvl4pPr>
              <a:defRPr>
                <a:noFill/>
              </a:defRPr>
            </a:lvl4pPr>
            <a:lvl5pPr>
              <a:defRPr>
                <a:noFill/>
              </a:defRPr>
            </a:lvl5pPr>
            <a:lvl6pPr>
              <a:defRPr>
                <a:noFill/>
              </a:defRPr>
            </a:lvl6pPr>
            <a:lvl7pPr>
              <a:defRPr>
                <a:noFill/>
              </a:defRPr>
            </a:lvl7pPr>
            <a:lvl8pPr>
              <a:defRPr>
                <a:noFill/>
              </a:defRPr>
            </a:lvl8pPr>
            <a:lvl9pPr>
              <a:defRPr>
                <a:noFill/>
              </a:defRPr>
            </a:lvl9pPr>
          </a:lstStyle>
          <a:p>
            <a:r>
              <a:rPr lang="en-US"/>
              <a:t>Page </a:t>
            </a:r>
            <a:fld id="{87F334AE-4EAC-4C2D-A638-92A76F09FCC4}" type="slidenum">
              <a:rPr lang="en-US" smtClean="0"/>
              <a:pPr/>
              <a:t>‹#›</a:t>
            </a:fld>
            <a:endParaRPr lang="en-US"/>
          </a:p>
        </p:txBody>
      </p:sp>
      <p:cxnSp>
        <p:nvCxnSpPr>
          <p:cNvPr id="17" name="Gerader Verbinder 10"/>
          <p:cNvCxnSpPr/>
          <p:nvPr userDrawn="1"/>
        </p:nvCxnSpPr>
        <p:spPr bwMode="gray">
          <a:xfrm>
            <a:off x="0" y="1932673"/>
            <a:ext cx="12192000" cy="0"/>
          </a:xfrm>
          <a:prstGeom prst="line">
            <a:avLst/>
          </a:prstGeom>
          <a:ln w="31750">
            <a:gradFill>
              <a:gsLst>
                <a:gs pos="0">
                  <a:schemeClr val="accent2"/>
                </a:gs>
                <a:gs pos="100000">
                  <a:schemeClr val="accent1"/>
                </a:gs>
              </a:gsLst>
              <a:lin ang="0" scaled="0"/>
            </a:gradFill>
          </a:ln>
        </p:spPr>
        <p:style>
          <a:lnRef idx="1">
            <a:schemeClr val="accent1"/>
          </a:lnRef>
          <a:fillRef idx="0">
            <a:schemeClr val="accent1"/>
          </a:fillRef>
          <a:effectRef idx="0">
            <a:schemeClr val="accent1"/>
          </a:effectRef>
          <a:fontRef idx="minor">
            <a:schemeClr val="tx1"/>
          </a:fontRef>
        </p:style>
      </p:cxnSp>
      <p:cxnSp>
        <p:nvCxnSpPr>
          <p:cNvPr id="19" name="Gerader Verbinder 13"/>
          <p:cNvCxnSpPr/>
          <p:nvPr userDrawn="1"/>
        </p:nvCxnSpPr>
        <p:spPr bwMode="gray">
          <a:xfrm>
            <a:off x="0" y="5019410"/>
            <a:ext cx="12192000" cy="0"/>
          </a:xfrm>
          <a:prstGeom prst="line">
            <a:avLst/>
          </a:prstGeom>
          <a:ln w="31750">
            <a:gradFill>
              <a:gsLst>
                <a:gs pos="100000">
                  <a:schemeClr val="accent2"/>
                </a:gs>
                <a:gs pos="0">
                  <a:schemeClr val="accent1"/>
                </a:gs>
              </a:gsLst>
              <a:lin ang="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5758970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a:xfrm>
            <a:off x="609600" y="274638"/>
            <a:ext cx="9134805" cy="1086581"/>
          </a:xfrm>
        </p:spPr>
        <p:txBody>
          <a:bodyPr>
            <a:noAutofit/>
          </a:bodyPr>
          <a:lstStyle>
            <a:lvl1pPr algn="l">
              <a:defRPr sz="2800">
                <a:latin typeface="Arial" panose="020B0604020202020204" pitchFamily="34" charset="0"/>
                <a:cs typeface="Arial" panose="020B0604020202020204" pitchFamily="34" charset="0"/>
              </a:defRPr>
            </a:lvl1pPr>
          </a:lstStyle>
          <a:p>
            <a:r>
              <a:rPr lang="en-US"/>
              <a:t>Click to edit Master title style</a:t>
            </a:r>
            <a:endParaRPr lang="de-DE"/>
          </a:p>
        </p:txBody>
      </p:sp>
      <p:sp>
        <p:nvSpPr>
          <p:cNvPr id="3" name="Inhaltsplatzhalter 2"/>
          <p:cNvSpPr>
            <a:spLocks noGrp="1"/>
          </p:cNvSpPr>
          <p:nvPr>
            <p:ph idx="1"/>
          </p:nvPr>
        </p:nvSpPr>
        <p:spPr>
          <a:xfrm>
            <a:off x="609600" y="1600201"/>
            <a:ext cx="10972800" cy="4525963"/>
          </a:xfrm>
          <a:prstGeom prst="rect">
            <a:avLst/>
          </a:prstGeom>
        </p:spPr>
        <p:txBody>
          <a:bodyPr>
            <a:normAutofit/>
          </a:bodyPr>
          <a:lstStyle>
            <a:lvl1pPr marL="342900" indent="-342900">
              <a:buClr>
                <a:schemeClr val="accent1"/>
              </a:buClr>
              <a:buFont typeface="Wingdings" panose="05000000000000000000" pitchFamily="2" charset="2"/>
              <a:buChar char="§"/>
              <a:defRPr sz="1800">
                <a:solidFill>
                  <a:schemeClr val="tx1"/>
                </a:solidFill>
                <a:latin typeface="Arial" panose="020B0604020202020204" pitchFamily="34" charset="0"/>
                <a:cs typeface="Arial" panose="020B0604020202020204" pitchFamily="34" charset="0"/>
              </a:defRPr>
            </a:lvl1pPr>
            <a:lvl2pPr marL="742950" indent="-285750">
              <a:buClr>
                <a:schemeClr val="accent1"/>
              </a:buClr>
              <a:buFont typeface="Arial" panose="020B0604020202020204" pitchFamily="34" charset="0"/>
              <a:buChar char="•"/>
              <a:defRPr sz="1800">
                <a:solidFill>
                  <a:schemeClr val="tx1"/>
                </a:solidFill>
                <a:latin typeface="Arial" panose="020B0604020202020204" pitchFamily="34" charset="0"/>
                <a:cs typeface="Arial" panose="020B0604020202020204" pitchFamily="34" charset="0"/>
              </a:defRPr>
            </a:lvl2pPr>
            <a:lvl3pPr marL="1143000" indent="-228600">
              <a:buClr>
                <a:schemeClr val="accent1"/>
              </a:buClr>
              <a:buFont typeface="Arial" panose="020B0604020202020204" pitchFamily="34" charset="0"/>
              <a:buChar char="–"/>
              <a:defRPr sz="1800">
                <a:solidFill>
                  <a:schemeClr val="tx1"/>
                </a:solidFill>
                <a:latin typeface="Arial" panose="020B0604020202020204" pitchFamily="34" charset="0"/>
                <a:cs typeface="Arial" panose="020B0604020202020204" pitchFamily="34" charset="0"/>
              </a:defRPr>
            </a:lvl3pPr>
            <a:lvl4pPr marL="1600200" indent="-228600">
              <a:buClr>
                <a:schemeClr val="accent1"/>
              </a:buClr>
              <a:buFont typeface="Arial" panose="020B0604020202020204" pitchFamily="34" charset="0"/>
              <a:buChar char="–"/>
              <a:defRPr sz="1800">
                <a:solidFill>
                  <a:schemeClr val="tx1"/>
                </a:solidFill>
                <a:latin typeface="Arial" panose="020B0604020202020204" pitchFamily="34" charset="0"/>
                <a:cs typeface="Arial" panose="020B0604020202020204" pitchFamily="34" charset="0"/>
              </a:defRPr>
            </a:lvl4pPr>
            <a:lvl5pPr marL="2057400" indent="-228600">
              <a:buClr>
                <a:schemeClr val="accent1"/>
              </a:buClr>
              <a:buFont typeface="Arial" panose="020B0604020202020204" pitchFamily="34" charset="0"/>
              <a:buChar char="–"/>
              <a:defRPr sz="1800">
                <a:solidFill>
                  <a:schemeClr val="tx1"/>
                </a:solidFill>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8" name="Foliennummernplatzhalter 3"/>
          <p:cNvSpPr>
            <a:spLocks noGrp="1"/>
          </p:cNvSpPr>
          <p:nvPr>
            <p:ph type="sldNum" sz="quarter" idx="4"/>
          </p:nvPr>
        </p:nvSpPr>
        <p:spPr bwMode="gray">
          <a:xfrm>
            <a:off x="481541" y="6424613"/>
            <a:ext cx="642409" cy="433387"/>
          </a:xfrm>
          <a:prstGeom prst="rect">
            <a:avLst/>
          </a:prstGeom>
        </p:spPr>
        <p:txBody>
          <a:bodyPr vert="horz" lIns="0" tIns="0" rIns="0" bIns="0" rtlCol="0" anchor="ctr"/>
          <a:lstStyle>
            <a:lvl1pPr algn="r">
              <a:defRPr sz="800">
                <a:solidFill>
                  <a:schemeClr val="tx1"/>
                </a:solidFill>
              </a:defRPr>
            </a:lvl1pPr>
          </a:lstStyle>
          <a:p>
            <a:r>
              <a:rPr lang="en-US" noProof="0"/>
              <a:t>Page </a:t>
            </a:r>
            <a:fld id="{87F334AE-4EAC-4C2D-A638-92A76F09FCC4}" type="slidenum">
              <a:rPr lang="en-US" noProof="0" smtClean="0"/>
              <a:pPr/>
              <a:t>‹#›</a:t>
            </a:fld>
            <a:endParaRPr lang="en-US" noProof="0"/>
          </a:p>
        </p:txBody>
      </p:sp>
      <p:sp>
        <p:nvSpPr>
          <p:cNvPr id="9" name="Fußzeilenplatzhalter 4"/>
          <p:cNvSpPr>
            <a:spLocks noGrp="1"/>
          </p:cNvSpPr>
          <p:nvPr>
            <p:ph type="ftr" sz="quarter" idx="3"/>
          </p:nvPr>
        </p:nvSpPr>
        <p:spPr bwMode="gray">
          <a:xfrm>
            <a:off x="1161839" y="6424613"/>
            <a:ext cx="8001541" cy="433386"/>
          </a:xfrm>
          <a:prstGeom prst="rect">
            <a:avLst/>
          </a:prstGeom>
        </p:spPr>
        <p:txBody>
          <a:bodyPr lIns="0" tIns="0" rIns="0" bIns="0" anchor="ctr"/>
          <a:lstStyle>
            <a:lvl1pPr algn="l">
              <a:defRPr sz="800">
                <a:solidFill>
                  <a:schemeClr val="tx1"/>
                </a:solidFill>
              </a:defRPr>
            </a:lvl1pPr>
          </a:lstStyle>
          <a:p>
            <a:r>
              <a:rPr lang="en-US" noProof="0"/>
              <a:t>www.open-systems-pharmacology.org</a:t>
            </a:r>
          </a:p>
        </p:txBody>
      </p:sp>
      <p:pic>
        <p:nvPicPr>
          <p:cNvPr id="5" name="Picture 4">
            <a:extLst>
              <a:ext uri="{FF2B5EF4-FFF2-40B4-BE49-F238E27FC236}">
                <a16:creationId xmlns:a16="http://schemas.microsoft.com/office/drawing/2014/main" id="{1496E190-477C-43AD-8A94-582DE0BE5582}"/>
              </a:ext>
            </a:extLst>
          </p:cNvPr>
          <p:cNvPicPr>
            <a:picLocks noChangeAspect="1"/>
          </p:cNvPicPr>
          <p:nvPr userDrawn="1"/>
        </p:nvPicPr>
        <p:blipFill>
          <a:blip r:embed="rId2"/>
          <a:stretch>
            <a:fillRect/>
          </a:stretch>
        </p:blipFill>
        <p:spPr>
          <a:xfrm>
            <a:off x="9889866" y="433307"/>
            <a:ext cx="2202592" cy="597058"/>
          </a:xfrm>
          <a:prstGeom prst="rect">
            <a:avLst/>
          </a:prstGeom>
        </p:spPr>
      </p:pic>
    </p:spTree>
    <p:extLst>
      <p:ext uri="{BB962C8B-B14F-4D97-AF65-F5344CB8AC3E}">
        <p14:creationId xmlns:p14="http://schemas.microsoft.com/office/powerpoint/2010/main" val="129791597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lide with 2 Pictures">
    <p:spTree>
      <p:nvGrpSpPr>
        <p:cNvPr id="1" name=""/>
        <p:cNvGrpSpPr/>
        <p:nvPr/>
      </p:nvGrpSpPr>
      <p:grpSpPr>
        <a:xfrm>
          <a:off x="0" y="0"/>
          <a:ext cx="0" cy="0"/>
          <a:chOff x="0" y="0"/>
          <a:chExt cx="0" cy="0"/>
        </a:xfrm>
      </p:grpSpPr>
      <p:sp>
        <p:nvSpPr>
          <p:cNvPr id="13" name="Rechteck 12"/>
          <p:cNvSpPr/>
          <p:nvPr userDrawn="1"/>
        </p:nvSpPr>
        <p:spPr bwMode="gray">
          <a:xfrm>
            <a:off x="0" y="-1"/>
            <a:ext cx="12192000" cy="6462050"/>
          </a:xfrm>
          <a:prstGeom prst="rect">
            <a:avLst/>
          </a:prstGeom>
          <a:solidFill>
            <a:schemeClr val="bg1"/>
          </a:solidFill>
          <a:ln w="9525" algn="ctr">
            <a:noFill/>
            <a:miter lim="800000"/>
            <a:headEnd/>
            <a:tailEnd/>
          </a:ln>
          <a:effectLst/>
        </p:spPr>
        <p:txBody>
          <a:bodyPr vert="horz" wrap="square" lIns="90859" tIns="45465" rIns="90859" bIns="45465" numCol="1" rtlCol="0" anchor="ctr" anchorCtr="0" compatLnSpc="1">
            <a:prstTxWarp prst="textNoShape">
              <a:avLst/>
            </a:prstTxWarp>
          </a:bodyPr>
          <a:lstStyle/>
          <a:p>
            <a:pPr algn="ctr" defTabSz="1213814"/>
            <a:endParaRPr lang="en-US" sz="2400" err="1">
              <a:solidFill>
                <a:srgbClr val="676767"/>
              </a:solidFill>
            </a:endParaRPr>
          </a:p>
        </p:txBody>
      </p:sp>
      <p:sp>
        <p:nvSpPr>
          <p:cNvPr id="7" name="Bildplatzhalter 6"/>
          <p:cNvSpPr>
            <a:spLocks noGrp="1"/>
          </p:cNvSpPr>
          <p:nvPr>
            <p:ph type="pic" sz="quarter" idx="19"/>
          </p:nvPr>
        </p:nvSpPr>
        <p:spPr bwMode="gray">
          <a:xfrm>
            <a:off x="67" y="2035900"/>
            <a:ext cx="6027023" cy="2889163"/>
          </a:xfrm>
        </p:spPr>
        <p:txBody>
          <a:bodyPr/>
          <a:lstStyle/>
          <a:p>
            <a:r>
              <a:rPr lang="de-DE"/>
              <a:t>Bild durch Klicken auf Symbol hinzufügen</a:t>
            </a:r>
          </a:p>
        </p:txBody>
      </p:sp>
      <p:sp>
        <p:nvSpPr>
          <p:cNvPr id="4" name="Footer Placeholder 3"/>
          <p:cNvSpPr>
            <a:spLocks noGrp="1"/>
          </p:cNvSpPr>
          <p:nvPr>
            <p:ph type="ftr" sz="quarter" idx="17"/>
          </p:nvPr>
        </p:nvSpPr>
        <p:spPr bwMode="gray"/>
        <p:txBody>
          <a:bodyPr/>
          <a:lstStyle>
            <a:lvl1pPr>
              <a:defRPr>
                <a:noFill/>
              </a:defRPr>
            </a:lvl1pPr>
            <a:lvl2pPr>
              <a:defRPr>
                <a:noFill/>
              </a:defRPr>
            </a:lvl2pPr>
            <a:lvl3pPr>
              <a:defRPr>
                <a:noFill/>
              </a:defRPr>
            </a:lvl3pPr>
            <a:lvl4pPr>
              <a:defRPr>
                <a:noFill/>
              </a:defRPr>
            </a:lvl4pPr>
            <a:lvl5pPr>
              <a:defRPr>
                <a:noFill/>
              </a:defRPr>
            </a:lvl5pPr>
            <a:lvl6pPr>
              <a:defRPr>
                <a:noFill/>
              </a:defRPr>
            </a:lvl6pPr>
            <a:lvl7pPr>
              <a:defRPr>
                <a:noFill/>
              </a:defRPr>
            </a:lvl7pPr>
            <a:lvl8pPr>
              <a:defRPr>
                <a:noFill/>
              </a:defRPr>
            </a:lvl8pPr>
            <a:lvl9pPr>
              <a:defRPr>
                <a:noFill/>
              </a:defRPr>
            </a:lvl9pPr>
          </a:lstStyle>
          <a:p>
            <a:r>
              <a:rPr lang="en-US"/>
              <a:t>www.open-systems-pharmacology.org</a:t>
            </a:r>
          </a:p>
        </p:txBody>
      </p:sp>
      <p:sp>
        <p:nvSpPr>
          <p:cNvPr id="5" name="Slide Number Placeholder 4"/>
          <p:cNvSpPr>
            <a:spLocks noGrp="1"/>
          </p:cNvSpPr>
          <p:nvPr>
            <p:ph type="sldNum" sz="quarter" idx="18"/>
          </p:nvPr>
        </p:nvSpPr>
        <p:spPr bwMode="gray"/>
        <p:txBody>
          <a:bodyPr/>
          <a:lstStyle>
            <a:lvl1pPr>
              <a:defRPr>
                <a:noFill/>
              </a:defRPr>
            </a:lvl1pPr>
            <a:lvl2pPr>
              <a:defRPr>
                <a:noFill/>
              </a:defRPr>
            </a:lvl2pPr>
            <a:lvl3pPr>
              <a:defRPr>
                <a:noFill/>
              </a:defRPr>
            </a:lvl3pPr>
            <a:lvl4pPr>
              <a:defRPr>
                <a:noFill/>
              </a:defRPr>
            </a:lvl4pPr>
            <a:lvl5pPr>
              <a:defRPr>
                <a:noFill/>
              </a:defRPr>
            </a:lvl5pPr>
            <a:lvl6pPr>
              <a:defRPr>
                <a:noFill/>
              </a:defRPr>
            </a:lvl6pPr>
            <a:lvl7pPr>
              <a:defRPr>
                <a:noFill/>
              </a:defRPr>
            </a:lvl7pPr>
            <a:lvl8pPr>
              <a:defRPr>
                <a:noFill/>
              </a:defRPr>
            </a:lvl8pPr>
            <a:lvl9pPr>
              <a:defRPr>
                <a:noFill/>
              </a:defRPr>
            </a:lvl9pPr>
          </a:lstStyle>
          <a:p>
            <a:r>
              <a:rPr lang="en-US"/>
              <a:t>Page </a:t>
            </a:r>
            <a:fld id="{87F334AE-4EAC-4C2D-A638-92A76F09FCC4}" type="slidenum">
              <a:rPr lang="en-US" smtClean="0"/>
              <a:pPr/>
              <a:t>‹#›</a:t>
            </a:fld>
            <a:endParaRPr lang="en-US"/>
          </a:p>
        </p:txBody>
      </p:sp>
      <p:cxnSp>
        <p:nvCxnSpPr>
          <p:cNvPr id="17" name="Gerader Verbinder 10"/>
          <p:cNvCxnSpPr/>
          <p:nvPr userDrawn="1"/>
        </p:nvCxnSpPr>
        <p:spPr bwMode="gray">
          <a:xfrm>
            <a:off x="0" y="1932673"/>
            <a:ext cx="12192000" cy="0"/>
          </a:xfrm>
          <a:prstGeom prst="line">
            <a:avLst/>
          </a:prstGeom>
          <a:ln w="31750">
            <a:gradFill>
              <a:gsLst>
                <a:gs pos="0">
                  <a:schemeClr val="accent2"/>
                </a:gs>
                <a:gs pos="100000">
                  <a:schemeClr val="accent1"/>
                </a:gs>
              </a:gsLst>
              <a:lin ang="0" scaled="0"/>
            </a:gradFill>
          </a:ln>
        </p:spPr>
        <p:style>
          <a:lnRef idx="1">
            <a:schemeClr val="accent1"/>
          </a:lnRef>
          <a:fillRef idx="0">
            <a:schemeClr val="accent1"/>
          </a:fillRef>
          <a:effectRef idx="0">
            <a:schemeClr val="accent1"/>
          </a:effectRef>
          <a:fontRef idx="minor">
            <a:schemeClr val="tx1"/>
          </a:fontRef>
        </p:style>
      </p:cxnSp>
      <p:cxnSp>
        <p:nvCxnSpPr>
          <p:cNvPr id="19" name="Gerader Verbinder 13"/>
          <p:cNvCxnSpPr/>
          <p:nvPr userDrawn="1"/>
        </p:nvCxnSpPr>
        <p:spPr bwMode="gray">
          <a:xfrm>
            <a:off x="0" y="5019410"/>
            <a:ext cx="12192000" cy="0"/>
          </a:xfrm>
          <a:prstGeom prst="line">
            <a:avLst/>
          </a:prstGeom>
          <a:ln w="31750">
            <a:gradFill>
              <a:gsLst>
                <a:gs pos="100000">
                  <a:schemeClr val="accent2"/>
                </a:gs>
                <a:gs pos="0">
                  <a:schemeClr val="accent1"/>
                </a:gs>
              </a:gsLst>
              <a:lin ang="0" scaled="0"/>
            </a:gradFill>
          </a:ln>
        </p:spPr>
        <p:style>
          <a:lnRef idx="1">
            <a:schemeClr val="accent1"/>
          </a:lnRef>
          <a:fillRef idx="0">
            <a:schemeClr val="accent1"/>
          </a:fillRef>
          <a:effectRef idx="0">
            <a:schemeClr val="accent1"/>
          </a:effectRef>
          <a:fontRef idx="minor">
            <a:schemeClr val="tx1"/>
          </a:fontRef>
        </p:style>
      </p:cxnSp>
      <p:sp>
        <p:nvSpPr>
          <p:cNvPr id="12" name="Bildplatzhalter 6"/>
          <p:cNvSpPr>
            <a:spLocks noGrp="1"/>
          </p:cNvSpPr>
          <p:nvPr>
            <p:ph type="pic" sz="quarter" idx="20"/>
          </p:nvPr>
        </p:nvSpPr>
        <p:spPr bwMode="gray">
          <a:xfrm>
            <a:off x="6165037" y="2035900"/>
            <a:ext cx="6027024" cy="2889163"/>
          </a:xfrm>
        </p:spPr>
        <p:txBody>
          <a:bodyPr/>
          <a:lstStyle/>
          <a:p>
            <a:r>
              <a:rPr lang="de-DE"/>
              <a:t>Bild durch Klicken auf Symbol hinzufügen</a:t>
            </a:r>
          </a:p>
        </p:txBody>
      </p:sp>
      <p:sp>
        <p:nvSpPr>
          <p:cNvPr id="14" name="Textplatzhalter 17"/>
          <p:cNvSpPr>
            <a:spLocks noGrp="1"/>
          </p:cNvSpPr>
          <p:nvPr>
            <p:ph type="body" sz="quarter" idx="16"/>
          </p:nvPr>
        </p:nvSpPr>
        <p:spPr bwMode="gray">
          <a:xfrm>
            <a:off x="481785" y="6295066"/>
            <a:ext cx="11221841" cy="235743"/>
          </a:xfrm>
        </p:spPr>
        <p:txBody>
          <a:bodyPr tIns="0" anchor="t" anchorCtr="0"/>
          <a:lstStyle>
            <a:lvl1pPr algn="ctr">
              <a:defRPr sz="1100">
                <a:solidFill>
                  <a:schemeClr val="tx1"/>
                </a:solidFill>
              </a:defRPr>
            </a:lvl1pPr>
            <a:lvl2pPr marL="0" indent="0" algn="ctr">
              <a:buNone/>
              <a:defRPr sz="1100"/>
            </a:lvl2pPr>
            <a:lvl3pPr marL="3171" indent="0" algn="ctr">
              <a:buNone/>
              <a:defRPr sz="1100">
                <a:solidFill>
                  <a:schemeClr val="tx1"/>
                </a:solidFill>
              </a:defRPr>
            </a:lvl3pPr>
            <a:lvl4pPr marL="0" indent="0" algn="ctr">
              <a:buNone/>
              <a:defRPr sz="1100">
                <a:solidFill>
                  <a:schemeClr val="tx1"/>
                </a:solidFill>
              </a:defRPr>
            </a:lvl4pPr>
            <a:lvl5pPr marL="0" indent="0" algn="ctr">
              <a:buNone/>
              <a:defRPr sz="1100">
                <a:solidFill>
                  <a:schemeClr val="tx1"/>
                </a:solidFill>
              </a:defRPr>
            </a:lvl5pPr>
            <a:lvl6pPr marL="0" indent="0" algn="ctr">
              <a:buNone/>
              <a:defRPr sz="1100">
                <a:solidFill>
                  <a:schemeClr val="tx1"/>
                </a:solidFill>
              </a:defRPr>
            </a:lvl6pPr>
            <a:lvl7pPr marL="0" indent="0" algn="ctr">
              <a:buNone/>
              <a:defRPr sz="1100">
                <a:solidFill>
                  <a:schemeClr val="tx1"/>
                </a:solidFill>
              </a:defRPr>
            </a:lvl7pPr>
            <a:lvl8pPr marL="0" indent="0" algn="ctr">
              <a:buNone/>
              <a:defRPr sz="1100">
                <a:solidFill>
                  <a:schemeClr val="tx1"/>
                </a:solidFill>
              </a:defRPr>
            </a:lvl8pPr>
            <a:lvl9pPr marL="0" indent="0" algn="ctr">
              <a:buNone/>
              <a:defRPr sz="1100">
                <a:solidFill>
                  <a:schemeClr val="tx1"/>
                </a:solidFill>
              </a:defRPr>
            </a:lvl9pPr>
          </a:lstStyle>
          <a:p>
            <a:pPr lvl="0"/>
            <a:r>
              <a:rPr lang="de-DE" noProof="0"/>
              <a:t>Textmasterformat bearbeiten</a:t>
            </a:r>
          </a:p>
        </p:txBody>
      </p:sp>
      <p:sp>
        <p:nvSpPr>
          <p:cNvPr id="15" name="Untertitel 2"/>
          <p:cNvSpPr>
            <a:spLocks noGrp="1"/>
          </p:cNvSpPr>
          <p:nvPr>
            <p:ph type="subTitle" idx="1"/>
          </p:nvPr>
        </p:nvSpPr>
        <p:spPr bwMode="gray">
          <a:xfrm>
            <a:off x="482612" y="5826997"/>
            <a:ext cx="11218984" cy="276232"/>
          </a:xfrm>
        </p:spPr>
        <p:txBody>
          <a:bodyPr wrap="square" anchor="t" anchorCtr="0">
            <a:spAutoFit/>
          </a:bodyPr>
          <a:lstStyle>
            <a:lvl1pPr marL="0" indent="0" algn="ctr">
              <a:buNone/>
              <a:defRPr sz="1800">
                <a:solidFill>
                  <a:schemeClr val="tx1"/>
                </a:solidFill>
              </a:defRPr>
            </a:lvl1pPr>
            <a:lvl2pPr marL="0" indent="0" algn="ctr">
              <a:buNone/>
              <a:defRPr>
                <a:solidFill>
                  <a:schemeClr val="tx1"/>
                </a:solidFill>
              </a:defRPr>
            </a:lvl2pPr>
            <a:lvl3pPr marL="1586" indent="0" algn="ctr">
              <a:buNone/>
              <a:defRPr>
                <a:solidFill>
                  <a:schemeClr val="tx1"/>
                </a:solidFill>
              </a:defRPr>
            </a:lvl3pPr>
            <a:lvl4pPr marL="3171" indent="0" algn="ctr">
              <a:buNone/>
              <a:defRPr>
                <a:solidFill>
                  <a:schemeClr val="tx1"/>
                </a:solidFill>
              </a:defRPr>
            </a:lvl4pPr>
            <a:lvl5pPr marL="3171" indent="0" algn="ctr">
              <a:buNone/>
              <a:defRPr>
                <a:solidFill>
                  <a:schemeClr val="tx1"/>
                </a:solidFill>
              </a:defRPr>
            </a:lvl5pPr>
            <a:lvl6pPr marL="0" indent="0" algn="ctr">
              <a:buNone/>
              <a:defRPr sz="1800">
                <a:solidFill>
                  <a:schemeClr val="tx1"/>
                </a:solidFill>
              </a:defRPr>
            </a:lvl6pPr>
            <a:lvl7pPr marL="0" indent="0" algn="ctr">
              <a:buNone/>
              <a:defRPr sz="1800">
                <a:solidFill>
                  <a:schemeClr val="tx1"/>
                </a:solidFill>
              </a:defRPr>
            </a:lvl7pPr>
            <a:lvl8pPr marL="0" indent="0" algn="ctr">
              <a:buNone/>
              <a:defRPr sz="1800">
                <a:solidFill>
                  <a:schemeClr val="tx1"/>
                </a:solidFill>
              </a:defRPr>
            </a:lvl8pPr>
            <a:lvl9pPr marL="0" indent="0" algn="ctr">
              <a:buNone/>
              <a:defRPr sz="1800">
                <a:solidFill>
                  <a:schemeClr val="tx1"/>
                </a:solidFill>
              </a:defRPr>
            </a:lvl9pPr>
          </a:lstStyle>
          <a:p>
            <a:pPr lvl="0"/>
            <a:r>
              <a:rPr lang="de-DE" noProof="0"/>
              <a:t>Formatvorlage des Untertitelmasters durch Klicken bearbeiten</a:t>
            </a:r>
            <a:endParaRPr lang="en-US" noProof="0"/>
          </a:p>
        </p:txBody>
      </p:sp>
      <p:sp>
        <p:nvSpPr>
          <p:cNvPr id="16" name="Titel 1"/>
          <p:cNvSpPr>
            <a:spLocks noGrp="1"/>
          </p:cNvSpPr>
          <p:nvPr>
            <p:ph type="ctrTitle"/>
          </p:nvPr>
        </p:nvSpPr>
        <p:spPr bwMode="gray">
          <a:xfrm>
            <a:off x="482703" y="5401513"/>
            <a:ext cx="11218828" cy="386724"/>
          </a:xfrm>
        </p:spPr>
        <p:txBody>
          <a:bodyPr wrap="square">
            <a:spAutoFit/>
          </a:bodyPr>
          <a:lstStyle>
            <a:lvl1pPr algn="ctr">
              <a:lnSpc>
                <a:spcPct val="90000"/>
              </a:lnSpc>
              <a:defRPr sz="2800">
                <a:solidFill>
                  <a:schemeClr val="tx1"/>
                </a:solidFill>
              </a:defRPr>
            </a:lvl1pPr>
          </a:lstStyle>
          <a:p>
            <a:r>
              <a:rPr lang="de-DE" noProof="0"/>
              <a:t>Titelmasterformat durch Klicken bearbeiten</a:t>
            </a:r>
            <a:endParaRPr lang="en-US" noProof="0"/>
          </a:p>
        </p:txBody>
      </p:sp>
    </p:spTree>
    <p:extLst>
      <p:ext uri="{BB962C8B-B14F-4D97-AF65-F5344CB8AC3E}">
        <p14:creationId xmlns:p14="http://schemas.microsoft.com/office/powerpoint/2010/main" val="49126067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lide without pictures">
    <p:spTree>
      <p:nvGrpSpPr>
        <p:cNvPr id="1" name=""/>
        <p:cNvGrpSpPr/>
        <p:nvPr/>
      </p:nvGrpSpPr>
      <p:grpSpPr>
        <a:xfrm>
          <a:off x="0" y="0"/>
          <a:ext cx="0" cy="0"/>
          <a:chOff x="0" y="0"/>
          <a:chExt cx="0" cy="0"/>
        </a:xfrm>
      </p:grpSpPr>
      <p:sp>
        <p:nvSpPr>
          <p:cNvPr id="9" name="Rechteck 8"/>
          <p:cNvSpPr/>
          <p:nvPr userDrawn="1"/>
        </p:nvSpPr>
        <p:spPr bwMode="gray">
          <a:xfrm>
            <a:off x="0" y="-1"/>
            <a:ext cx="12192000" cy="6462050"/>
          </a:xfrm>
          <a:prstGeom prst="rect">
            <a:avLst/>
          </a:prstGeom>
          <a:solidFill>
            <a:schemeClr val="bg1"/>
          </a:solidFill>
          <a:ln w="9525" algn="ctr">
            <a:noFill/>
            <a:miter lim="800000"/>
            <a:headEnd/>
            <a:tailEnd/>
          </a:ln>
          <a:effectLst/>
        </p:spPr>
        <p:txBody>
          <a:bodyPr vert="horz" wrap="square" lIns="90859" tIns="45465" rIns="90859" bIns="45465" numCol="1" rtlCol="0" anchor="ctr" anchorCtr="0" compatLnSpc="1">
            <a:prstTxWarp prst="textNoShape">
              <a:avLst/>
            </a:prstTxWarp>
          </a:bodyPr>
          <a:lstStyle/>
          <a:p>
            <a:pPr algn="ctr" defTabSz="1213814"/>
            <a:endParaRPr lang="en-US" sz="2400" err="1">
              <a:solidFill>
                <a:srgbClr val="676767"/>
              </a:solidFill>
            </a:endParaRPr>
          </a:p>
        </p:txBody>
      </p:sp>
      <p:sp>
        <p:nvSpPr>
          <p:cNvPr id="18" name="Textplatzhalter 17"/>
          <p:cNvSpPr>
            <a:spLocks noGrp="1"/>
          </p:cNvSpPr>
          <p:nvPr userDrawn="1">
            <p:ph type="body" sz="quarter" idx="16"/>
          </p:nvPr>
        </p:nvSpPr>
        <p:spPr bwMode="gray">
          <a:xfrm>
            <a:off x="466911" y="4306236"/>
            <a:ext cx="11234685" cy="235743"/>
          </a:xfrm>
        </p:spPr>
        <p:txBody>
          <a:bodyPr tIns="0" anchor="t" anchorCtr="0"/>
          <a:lstStyle>
            <a:lvl1pPr algn="l">
              <a:defRPr sz="1100">
                <a:solidFill>
                  <a:schemeClr val="tx1"/>
                </a:solidFill>
              </a:defRPr>
            </a:lvl1pPr>
            <a:lvl2pPr marL="0" indent="0" algn="l">
              <a:buNone/>
              <a:defRPr sz="1100"/>
            </a:lvl2pPr>
            <a:lvl3pPr marL="3171" indent="0" algn="l">
              <a:buNone/>
              <a:defRPr sz="1100">
                <a:solidFill>
                  <a:schemeClr val="tx1"/>
                </a:solidFill>
              </a:defRPr>
            </a:lvl3pPr>
            <a:lvl4pPr marL="0" indent="0" algn="l">
              <a:buNone/>
              <a:defRPr sz="1100">
                <a:solidFill>
                  <a:schemeClr val="tx1"/>
                </a:solidFill>
              </a:defRPr>
            </a:lvl4pPr>
            <a:lvl5pPr marL="0" indent="0" algn="l">
              <a:buNone/>
              <a:defRPr sz="1100">
                <a:solidFill>
                  <a:schemeClr val="tx1"/>
                </a:solidFill>
              </a:defRPr>
            </a:lvl5pPr>
            <a:lvl6pPr marL="0" indent="0" algn="l">
              <a:buNone/>
              <a:defRPr sz="1100">
                <a:solidFill>
                  <a:schemeClr val="tx1"/>
                </a:solidFill>
              </a:defRPr>
            </a:lvl6pPr>
            <a:lvl7pPr marL="0" indent="0" algn="l">
              <a:buNone/>
              <a:defRPr sz="1100">
                <a:solidFill>
                  <a:schemeClr val="tx1"/>
                </a:solidFill>
              </a:defRPr>
            </a:lvl7pPr>
            <a:lvl8pPr marL="0" indent="0" algn="l">
              <a:buNone/>
              <a:defRPr sz="1100">
                <a:solidFill>
                  <a:schemeClr val="tx1"/>
                </a:solidFill>
              </a:defRPr>
            </a:lvl8pPr>
            <a:lvl9pPr marL="0" indent="0" algn="l">
              <a:buNone/>
              <a:defRPr sz="1100">
                <a:solidFill>
                  <a:schemeClr val="tx1"/>
                </a:solidFill>
              </a:defRPr>
            </a:lvl9pPr>
          </a:lstStyle>
          <a:p>
            <a:pPr lvl="0"/>
            <a:r>
              <a:rPr lang="de-DE" noProof="0"/>
              <a:t>Textmasterformat bearbeiten</a:t>
            </a:r>
          </a:p>
        </p:txBody>
      </p:sp>
      <p:sp>
        <p:nvSpPr>
          <p:cNvPr id="3" name="Untertitel 2"/>
          <p:cNvSpPr>
            <a:spLocks noGrp="1"/>
          </p:cNvSpPr>
          <p:nvPr userDrawn="1">
            <p:ph type="subTitle" idx="1" hasCustomPrompt="1"/>
          </p:nvPr>
        </p:nvSpPr>
        <p:spPr bwMode="gray">
          <a:xfrm>
            <a:off x="456604" y="3857258"/>
            <a:ext cx="11244993" cy="276232"/>
          </a:xfrm>
        </p:spPr>
        <p:txBody>
          <a:bodyPr wrap="square" anchor="t" anchorCtr="0">
            <a:spAutoFit/>
          </a:bodyPr>
          <a:lstStyle>
            <a:lvl1pPr marL="0" indent="0" algn="l">
              <a:buNone/>
              <a:defRPr sz="1800">
                <a:solidFill>
                  <a:schemeClr val="tx1"/>
                </a:solidFill>
              </a:defRPr>
            </a:lvl1pPr>
            <a:lvl2pPr marL="0" indent="0" algn="l">
              <a:buNone/>
              <a:defRPr>
                <a:solidFill>
                  <a:schemeClr val="tx1"/>
                </a:solidFill>
              </a:defRPr>
            </a:lvl2pPr>
            <a:lvl3pPr marL="1586" indent="0" algn="l">
              <a:buNone/>
              <a:defRPr>
                <a:solidFill>
                  <a:schemeClr val="tx1"/>
                </a:solidFill>
              </a:defRPr>
            </a:lvl3pPr>
            <a:lvl4pPr marL="3171" indent="0" algn="l">
              <a:buNone/>
              <a:defRPr>
                <a:solidFill>
                  <a:schemeClr val="tx1"/>
                </a:solidFill>
              </a:defRPr>
            </a:lvl4pPr>
            <a:lvl5pPr marL="3171" indent="0" algn="l">
              <a:buNone/>
              <a:defRPr>
                <a:solidFill>
                  <a:schemeClr val="tx1"/>
                </a:solidFill>
              </a:defRPr>
            </a:lvl5pPr>
            <a:lvl6pPr marL="0" indent="0" algn="l">
              <a:buNone/>
              <a:defRPr sz="1800">
                <a:solidFill>
                  <a:schemeClr val="tx1"/>
                </a:solidFill>
              </a:defRPr>
            </a:lvl6pPr>
            <a:lvl7pPr marL="0" indent="0" algn="l">
              <a:buNone/>
              <a:defRPr sz="1800">
                <a:solidFill>
                  <a:schemeClr val="tx1"/>
                </a:solidFill>
              </a:defRPr>
            </a:lvl7pPr>
            <a:lvl8pPr marL="0" indent="0" algn="l">
              <a:buNone/>
              <a:defRPr sz="1800">
                <a:solidFill>
                  <a:schemeClr val="tx1"/>
                </a:solidFill>
              </a:defRPr>
            </a:lvl8pPr>
            <a:lvl9pPr marL="0" indent="0" algn="l">
              <a:buNone/>
              <a:defRPr sz="1800">
                <a:solidFill>
                  <a:schemeClr val="tx1"/>
                </a:solidFill>
              </a:defRPr>
            </a:lvl9pPr>
          </a:lstStyle>
          <a:p>
            <a:pPr lvl="0"/>
            <a:r>
              <a:rPr lang="en-US" noProof="0"/>
              <a:t>Click to edit Master subtitle style</a:t>
            </a:r>
          </a:p>
        </p:txBody>
      </p:sp>
      <p:sp>
        <p:nvSpPr>
          <p:cNvPr id="2" name="Titel 1"/>
          <p:cNvSpPr>
            <a:spLocks noGrp="1"/>
          </p:cNvSpPr>
          <p:nvPr userDrawn="1">
            <p:ph type="ctrTitle" hasCustomPrompt="1"/>
          </p:nvPr>
        </p:nvSpPr>
        <p:spPr bwMode="gray">
          <a:xfrm>
            <a:off x="443921" y="3453097"/>
            <a:ext cx="11257676" cy="386724"/>
          </a:xfrm>
        </p:spPr>
        <p:txBody>
          <a:bodyPr wrap="square">
            <a:spAutoFit/>
          </a:bodyPr>
          <a:lstStyle>
            <a:lvl1pPr algn="l">
              <a:lnSpc>
                <a:spcPct val="90000"/>
              </a:lnSpc>
              <a:defRPr sz="2800">
                <a:solidFill>
                  <a:schemeClr val="tx1"/>
                </a:solidFill>
              </a:defRPr>
            </a:lvl1pPr>
          </a:lstStyle>
          <a:p>
            <a:r>
              <a:rPr lang="en-US" noProof="0"/>
              <a:t>Click to edit Master title style</a:t>
            </a:r>
          </a:p>
        </p:txBody>
      </p:sp>
      <p:sp>
        <p:nvSpPr>
          <p:cNvPr id="4" name="Footer Placeholder 3"/>
          <p:cNvSpPr>
            <a:spLocks noGrp="1"/>
          </p:cNvSpPr>
          <p:nvPr>
            <p:ph type="ftr" sz="quarter" idx="17"/>
          </p:nvPr>
        </p:nvSpPr>
        <p:spPr bwMode="gray"/>
        <p:txBody>
          <a:bodyPr/>
          <a:lstStyle>
            <a:lvl1pPr>
              <a:defRPr>
                <a:noFill/>
              </a:defRPr>
            </a:lvl1pPr>
            <a:lvl2pPr>
              <a:defRPr>
                <a:noFill/>
              </a:defRPr>
            </a:lvl2pPr>
            <a:lvl3pPr>
              <a:defRPr>
                <a:noFill/>
              </a:defRPr>
            </a:lvl3pPr>
            <a:lvl4pPr>
              <a:defRPr>
                <a:noFill/>
              </a:defRPr>
            </a:lvl4pPr>
            <a:lvl5pPr>
              <a:defRPr>
                <a:noFill/>
              </a:defRPr>
            </a:lvl5pPr>
            <a:lvl6pPr>
              <a:defRPr>
                <a:noFill/>
              </a:defRPr>
            </a:lvl6pPr>
            <a:lvl7pPr>
              <a:defRPr>
                <a:noFill/>
              </a:defRPr>
            </a:lvl7pPr>
            <a:lvl8pPr>
              <a:defRPr>
                <a:noFill/>
              </a:defRPr>
            </a:lvl8pPr>
            <a:lvl9pPr>
              <a:defRPr>
                <a:noFill/>
              </a:defRPr>
            </a:lvl9pPr>
          </a:lstStyle>
          <a:p>
            <a:r>
              <a:rPr lang="en-US"/>
              <a:t>www.open-systems-pharmacology.org</a:t>
            </a:r>
          </a:p>
        </p:txBody>
      </p:sp>
      <p:sp>
        <p:nvSpPr>
          <p:cNvPr id="5" name="Slide Number Placeholder 4"/>
          <p:cNvSpPr>
            <a:spLocks noGrp="1"/>
          </p:cNvSpPr>
          <p:nvPr>
            <p:ph type="sldNum" sz="quarter" idx="18"/>
          </p:nvPr>
        </p:nvSpPr>
        <p:spPr bwMode="gray"/>
        <p:txBody>
          <a:bodyPr/>
          <a:lstStyle>
            <a:lvl1pPr>
              <a:defRPr>
                <a:noFill/>
              </a:defRPr>
            </a:lvl1pPr>
            <a:lvl2pPr>
              <a:defRPr>
                <a:noFill/>
              </a:defRPr>
            </a:lvl2pPr>
            <a:lvl3pPr>
              <a:defRPr>
                <a:noFill/>
              </a:defRPr>
            </a:lvl3pPr>
            <a:lvl4pPr>
              <a:defRPr>
                <a:noFill/>
              </a:defRPr>
            </a:lvl4pPr>
            <a:lvl5pPr>
              <a:defRPr>
                <a:noFill/>
              </a:defRPr>
            </a:lvl5pPr>
            <a:lvl6pPr>
              <a:defRPr>
                <a:noFill/>
              </a:defRPr>
            </a:lvl6pPr>
            <a:lvl7pPr>
              <a:defRPr>
                <a:noFill/>
              </a:defRPr>
            </a:lvl7pPr>
            <a:lvl8pPr>
              <a:defRPr>
                <a:noFill/>
              </a:defRPr>
            </a:lvl8pPr>
            <a:lvl9pPr>
              <a:defRPr>
                <a:noFill/>
              </a:defRPr>
            </a:lvl9pPr>
          </a:lstStyle>
          <a:p>
            <a:r>
              <a:rPr lang="en-US"/>
              <a:t>Page </a:t>
            </a:r>
            <a:fld id="{87F334AE-4EAC-4C2D-A638-92A76F09FCC4}" type="slidenum">
              <a:rPr lang="en-US" smtClean="0"/>
              <a:pPr/>
              <a:t>‹#›</a:t>
            </a:fld>
            <a:endParaRPr lang="en-US"/>
          </a:p>
        </p:txBody>
      </p:sp>
      <p:cxnSp>
        <p:nvCxnSpPr>
          <p:cNvPr id="12" name="Gerader Verbinder 13"/>
          <p:cNvCxnSpPr/>
          <p:nvPr userDrawn="1"/>
        </p:nvCxnSpPr>
        <p:spPr bwMode="gray">
          <a:xfrm>
            <a:off x="0" y="2968510"/>
            <a:ext cx="12192000" cy="0"/>
          </a:xfrm>
          <a:prstGeom prst="line">
            <a:avLst/>
          </a:prstGeom>
          <a:ln w="31750">
            <a:gradFill>
              <a:gsLst>
                <a:gs pos="0">
                  <a:schemeClr val="accent2"/>
                </a:gs>
                <a:gs pos="100000">
                  <a:schemeClr val="accent1"/>
                </a:gs>
              </a:gsLst>
              <a:lin ang="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3474378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4" name="Rechteck 13"/>
          <p:cNvSpPr/>
          <p:nvPr userDrawn="1"/>
        </p:nvSpPr>
        <p:spPr bwMode="gray">
          <a:xfrm>
            <a:off x="0" y="51"/>
            <a:ext cx="12192000" cy="2889163"/>
          </a:xfrm>
          <a:prstGeom prst="rect">
            <a:avLst/>
          </a:prstGeom>
          <a:solidFill>
            <a:schemeClr val="bg1"/>
          </a:solidFill>
          <a:ln w="9525" algn="ctr">
            <a:noFill/>
            <a:miter lim="800000"/>
            <a:headEnd/>
            <a:tailEnd/>
          </a:ln>
          <a:effectLst/>
        </p:spPr>
        <p:txBody>
          <a:bodyPr vert="horz" wrap="square" lIns="90859" tIns="45465" rIns="90859" bIns="45465" numCol="1" rtlCol="0" anchor="ctr" anchorCtr="0" compatLnSpc="1">
            <a:prstTxWarp prst="textNoShape">
              <a:avLst/>
            </a:prstTxWarp>
          </a:bodyPr>
          <a:lstStyle/>
          <a:p>
            <a:pPr algn="ctr" defTabSz="1213814"/>
            <a:endParaRPr lang="en-US" sz="2400" err="1">
              <a:solidFill>
                <a:srgbClr val="676767"/>
              </a:solidFill>
            </a:endParaRPr>
          </a:p>
        </p:txBody>
      </p:sp>
      <p:sp>
        <p:nvSpPr>
          <p:cNvPr id="13" name="Bildplatzhalter 12"/>
          <p:cNvSpPr>
            <a:spLocks noGrp="1"/>
          </p:cNvSpPr>
          <p:nvPr>
            <p:ph type="pic" sz="quarter" idx="13"/>
          </p:nvPr>
        </p:nvSpPr>
        <p:spPr bwMode="gray">
          <a:xfrm>
            <a:off x="0" y="50"/>
            <a:ext cx="12192000" cy="2889163"/>
          </a:xfrm>
        </p:spPr>
        <p:txBody>
          <a:bodyPr/>
          <a:lstStyle/>
          <a:p>
            <a:r>
              <a:rPr lang="de-DE"/>
              <a:t>Bild durch Klicken auf Symbol hinzufügen</a:t>
            </a:r>
          </a:p>
        </p:txBody>
      </p:sp>
      <p:cxnSp>
        <p:nvCxnSpPr>
          <p:cNvPr id="6" name="Straight Connector 7"/>
          <p:cNvCxnSpPr/>
          <p:nvPr userDrawn="1"/>
        </p:nvCxnSpPr>
        <p:spPr bwMode="gray">
          <a:xfrm>
            <a:off x="2888288" y="3178872"/>
            <a:ext cx="0" cy="286541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platzhalter 7"/>
          <p:cNvSpPr>
            <a:spLocks noGrp="1"/>
          </p:cNvSpPr>
          <p:nvPr>
            <p:ph type="body" sz="quarter" idx="12" hasCustomPrompt="1"/>
          </p:nvPr>
        </p:nvSpPr>
        <p:spPr bwMode="gray">
          <a:xfrm>
            <a:off x="485085" y="4369026"/>
            <a:ext cx="2228832" cy="485108"/>
          </a:xfrm>
        </p:spPr>
        <p:txBody>
          <a:bodyPr anchor="ctr"/>
          <a:lstStyle>
            <a:lvl1pPr marL="0" indent="0">
              <a:lnSpc>
                <a:spcPct val="90000"/>
              </a:lnSpc>
              <a:spcBef>
                <a:spcPts val="0"/>
              </a:spcBef>
              <a:spcAft>
                <a:spcPts val="0"/>
              </a:spcAft>
              <a:buClr>
                <a:schemeClr val="accent1"/>
              </a:buClr>
              <a:buFont typeface="Arial" panose="020B0604020202020204" pitchFamily="34" charset="0"/>
              <a:buNone/>
              <a:defRPr sz="3200"/>
            </a:lvl1pPr>
            <a:lvl2pPr marL="0" indent="0">
              <a:lnSpc>
                <a:spcPct val="90000"/>
              </a:lnSpc>
              <a:spcBef>
                <a:spcPts val="0"/>
              </a:spcBef>
              <a:spcAft>
                <a:spcPts val="0"/>
              </a:spcAft>
              <a:buClr>
                <a:schemeClr val="accent2"/>
              </a:buClr>
              <a:buFont typeface="Arial" panose="020B0604020202020204" pitchFamily="34" charset="0"/>
              <a:buNone/>
              <a:defRPr sz="3200"/>
            </a:lvl2pPr>
            <a:lvl3pPr marL="0" indent="0">
              <a:lnSpc>
                <a:spcPct val="90000"/>
              </a:lnSpc>
              <a:spcBef>
                <a:spcPts val="0"/>
              </a:spcBef>
              <a:spcAft>
                <a:spcPts val="0"/>
              </a:spcAft>
              <a:buClr>
                <a:schemeClr val="accent5"/>
              </a:buClr>
              <a:buFont typeface="Arial" panose="020B0604020202020204" pitchFamily="34" charset="0"/>
              <a:buNone/>
              <a:defRPr sz="3200"/>
            </a:lvl3pPr>
            <a:lvl4pPr marL="0" indent="0">
              <a:lnSpc>
                <a:spcPct val="90000"/>
              </a:lnSpc>
              <a:spcBef>
                <a:spcPts val="0"/>
              </a:spcBef>
              <a:spcAft>
                <a:spcPts val="0"/>
              </a:spcAft>
              <a:buClr>
                <a:schemeClr val="accent6"/>
              </a:buClr>
              <a:buFont typeface="Arial" panose="020B0604020202020204" pitchFamily="34" charset="0"/>
              <a:buNone/>
              <a:defRPr sz="3200"/>
            </a:lvl4pPr>
            <a:lvl5pPr marL="0" indent="0">
              <a:lnSpc>
                <a:spcPct val="90000"/>
              </a:lnSpc>
              <a:spcBef>
                <a:spcPts val="0"/>
              </a:spcBef>
              <a:spcAft>
                <a:spcPts val="0"/>
              </a:spcAft>
              <a:buFont typeface="Arial" panose="020B0604020202020204" pitchFamily="34" charset="0"/>
              <a:buNone/>
              <a:defRPr sz="3200"/>
            </a:lvl5pPr>
            <a:lvl6pPr marL="0" indent="0">
              <a:lnSpc>
                <a:spcPct val="90000"/>
              </a:lnSpc>
              <a:spcBef>
                <a:spcPts val="0"/>
              </a:spcBef>
              <a:spcAft>
                <a:spcPts val="0"/>
              </a:spcAft>
              <a:buFont typeface="Arial" panose="020B0604020202020204" pitchFamily="34" charset="0"/>
              <a:buNone/>
              <a:defRPr sz="3200"/>
            </a:lvl6pPr>
            <a:lvl7pPr marL="0" indent="0">
              <a:lnSpc>
                <a:spcPct val="90000"/>
              </a:lnSpc>
              <a:spcBef>
                <a:spcPts val="0"/>
              </a:spcBef>
              <a:spcAft>
                <a:spcPts val="0"/>
              </a:spcAft>
              <a:buFont typeface="Arial" panose="020B0604020202020204" pitchFamily="34" charset="0"/>
              <a:buNone/>
              <a:defRPr sz="3200"/>
            </a:lvl7pPr>
            <a:lvl8pPr marL="0" indent="0">
              <a:lnSpc>
                <a:spcPct val="90000"/>
              </a:lnSpc>
              <a:spcBef>
                <a:spcPts val="0"/>
              </a:spcBef>
              <a:spcAft>
                <a:spcPts val="0"/>
              </a:spcAft>
              <a:buFont typeface="Arial" panose="020B0604020202020204" pitchFamily="34" charset="0"/>
              <a:buNone/>
              <a:defRPr sz="3200"/>
            </a:lvl8pPr>
            <a:lvl9pPr marL="0" indent="0">
              <a:lnSpc>
                <a:spcPct val="90000"/>
              </a:lnSpc>
              <a:spcBef>
                <a:spcPts val="0"/>
              </a:spcBef>
              <a:spcAft>
                <a:spcPts val="0"/>
              </a:spcAft>
              <a:buFont typeface="Arial" panose="020B0604020202020204" pitchFamily="34" charset="0"/>
              <a:buNone/>
              <a:defRPr sz="3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1" name="Gerader Verbinder 10"/>
          <p:cNvCxnSpPr/>
          <p:nvPr userDrawn="1"/>
        </p:nvCxnSpPr>
        <p:spPr bwMode="gray">
          <a:xfrm>
            <a:off x="0" y="2898468"/>
            <a:ext cx="12192000" cy="0"/>
          </a:xfrm>
          <a:prstGeom prst="line">
            <a:avLst/>
          </a:prstGeom>
          <a:ln w="31750">
            <a:gradFill>
              <a:gsLst>
                <a:gs pos="0">
                  <a:schemeClr val="accent2"/>
                </a:gs>
                <a:gs pos="100000">
                  <a:schemeClr val="accent1"/>
                </a:gs>
              </a:gsLst>
              <a:lin ang="0" scaled="0"/>
            </a:gradFill>
          </a:ln>
        </p:spPr>
        <p:style>
          <a:lnRef idx="1">
            <a:schemeClr val="accent1"/>
          </a:lnRef>
          <a:fillRef idx="0">
            <a:schemeClr val="accent1"/>
          </a:fillRef>
          <a:effectRef idx="0">
            <a:schemeClr val="accent1"/>
          </a:effectRef>
          <a:fontRef idx="minor">
            <a:schemeClr val="tx1"/>
          </a:fontRef>
        </p:style>
      </p:cxnSp>
      <p:sp>
        <p:nvSpPr>
          <p:cNvPr id="15" name="Fußzeilenplatzhalter 4"/>
          <p:cNvSpPr>
            <a:spLocks noGrp="1"/>
          </p:cNvSpPr>
          <p:nvPr>
            <p:ph type="ftr" sz="quarter" idx="3"/>
          </p:nvPr>
        </p:nvSpPr>
        <p:spPr bwMode="gray">
          <a:xfrm>
            <a:off x="1254983" y="6424666"/>
            <a:ext cx="8081539" cy="433387"/>
          </a:xfrm>
          <a:prstGeom prst="rect">
            <a:avLst/>
          </a:prstGeom>
        </p:spPr>
        <p:txBody>
          <a:bodyPr lIns="0" tIns="0" rIns="0" bIns="0" anchor="ctr"/>
          <a:lstStyle>
            <a:lvl1pPr algn="l">
              <a:defRPr sz="800">
                <a:solidFill>
                  <a:schemeClr val="tx1"/>
                </a:solidFill>
              </a:defRPr>
            </a:lvl1pPr>
            <a:lvl2pPr marL="0" indent="0">
              <a:defRPr sz="800">
                <a:solidFill>
                  <a:schemeClr val="tx1"/>
                </a:solidFill>
              </a:defRPr>
            </a:lvl2pPr>
            <a:lvl3pPr marL="1586" indent="0">
              <a:defRPr sz="800">
                <a:solidFill>
                  <a:schemeClr val="tx1"/>
                </a:solidFill>
              </a:defRPr>
            </a:lvl3pPr>
            <a:lvl4pPr marL="3171" indent="0">
              <a:defRPr sz="800">
                <a:solidFill>
                  <a:schemeClr val="tx1"/>
                </a:solidFill>
              </a:defRPr>
            </a:lvl4pPr>
            <a:lvl5pPr marL="3171" indent="0">
              <a:defRPr sz="800">
                <a:solidFill>
                  <a:schemeClr val="tx1"/>
                </a:solidFill>
              </a:defRPr>
            </a:lvl5pPr>
            <a:lvl6pPr marL="0" indent="0">
              <a:defRPr sz="800">
                <a:solidFill>
                  <a:schemeClr val="tx1"/>
                </a:solidFill>
              </a:defRPr>
            </a:lvl6pPr>
            <a:lvl7pPr marL="0" indent="0" algn="l">
              <a:defRPr sz="800">
                <a:solidFill>
                  <a:schemeClr val="tx1"/>
                </a:solidFill>
              </a:defRPr>
            </a:lvl7pPr>
            <a:lvl8pPr marL="0" indent="0">
              <a:defRPr sz="800">
                <a:solidFill>
                  <a:schemeClr val="tx1"/>
                </a:solidFill>
              </a:defRPr>
            </a:lvl8pPr>
            <a:lvl9pPr marL="0" indent="0">
              <a:defRPr sz="800"/>
            </a:lvl9pPr>
          </a:lstStyle>
          <a:p>
            <a:r>
              <a:rPr lang="en-US">
                <a:solidFill>
                  <a:srgbClr val="676767"/>
                </a:solidFill>
              </a:rPr>
              <a:t>www.open-systems-pharmacology.org</a:t>
            </a:r>
          </a:p>
        </p:txBody>
      </p:sp>
      <p:sp>
        <p:nvSpPr>
          <p:cNvPr id="16" name="Foliennummernplatzhalter 3"/>
          <p:cNvSpPr>
            <a:spLocks noGrp="1"/>
          </p:cNvSpPr>
          <p:nvPr>
            <p:ph type="sldNum" sz="quarter" idx="4"/>
          </p:nvPr>
        </p:nvSpPr>
        <p:spPr bwMode="gray">
          <a:xfrm>
            <a:off x="474778" y="6424666"/>
            <a:ext cx="761156" cy="433387"/>
          </a:xfrm>
          <a:prstGeom prst="rect">
            <a:avLst/>
          </a:prstGeom>
        </p:spPr>
        <p:txBody>
          <a:bodyPr vert="horz" lIns="0" tIns="0" rIns="0" bIns="0" rtlCol="0" anchor="ctr"/>
          <a:lstStyle>
            <a:lvl1pPr algn="l">
              <a:defRPr sz="800">
                <a:solidFill>
                  <a:schemeClr val="tx1"/>
                </a:solidFill>
              </a:defRPr>
            </a:lvl1pPr>
            <a:lvl2pPr marL="1586" indent="0" algn="l">
              <a:defRPr sz="800">
                <a:solidFill>
                  <a:schemeClr val="tx1"/>
                </a:solidFill>
              </a:defRPr>
            </a:lvl2pPr>
            <a:lvl3pPr marL="0" indent="0" algn="l">
              <a:defRPr sz="800">
                <a:solidFill>
                  <a:schemeClr val="tx1"/>
                </a:solidFill>
              </a:defRPr>
            </a:lvl3pPr>
            <a:lvl4pPr marL="0" indent="0" algn="l">
              <a:defRPr sz="800">
                <a:solidFill>
                  <a:schemeClr val="tx1"/>
                </a:solidFill>
              </a:defRPr>
            </a:lvl4pPr>
            <a:lvl5pPr marL="0" indent="0" algn="l">
              <a:defRPr sz="800">
                <a:solidFill>
                  <a:schemeClr val="tx1"/>
                </a:solidFill>
              </a:defRPr>
            </a:lvl5pPr>
            <a:lvl6pPr marL="0" indent="0" algn="l">
              <a:defRPr sz="800">
                <a:solidFill>
                  <a:schemeClr val="tx1"/>
                </a:solidFill>
              </a:defRPr>
            </a:lvl6pPr>
            <a:lvl7pPr marL="0" indent="0" algn="l">
              <a:defRPr sz="800">
                <a:solidFill>
                  <a:schemeClr val="tx1"/>
                </a:solidFill>
              </a:defRPr>
            </a:lvl7pPr>
            <a:lvl8pPr marL="0" indent="0" algn="l">
              <a:defRPr sz="800">
                <a:solidFill>
                  <a:schemeClr val="tx1"/>
                </a:solidFill>
              </a:defRPr>
            </a:lvl8pPr>
            <a:lvl9pPr marL="0" indent="0" algn="l">
              <a:defRPr sz="800">
                <a:solidFill>
                  <a:schemeClr val="tx1"/>
                </a:solidFill>
              </a:defRPr>
            </a:lvl9pPr>
          </a:lstStyle>
          <a:p>
            <a:r>
              <a:rPr lang="en-US">
                <a:solidFill>
                  <a:srgbClr val="676767"/>
                </a:solidFill>
              </a:rPr>
              <a:t>Page </a:t>
            </a:r>
            <a:fld id="{87F334AE-4EAC-4C2D-A638-92A76F09FCC4}" type="slidenum">
              <a:rPr lang="en-US" smtClean="0">
                <a:solidFill>
                  <a:srgbClr val="676767"/>
                </a:solidFill>
              </a:rPr>
              <a:pPr/>
              <a:t>‹#›</a:t>
            </a:fld>
            <a:endParaRPr lang="en-US">
              <a:solidFill>
                <a:srgbClr val="676767"/>
              </a:solidFill>
            </a:endParaRPr>
          </a:p>
        </p:txBody>
      </p:sp>
      <p:cxnSp>
        <p:nvCxnSpPr>
          <p:cNvPr id="17" name="Gerader Verbinder 13"/>
          <p:cNvCxnSpPr/>
          <p:nvPr userDrawn="1"/>
        </p:nvCxnSpPr>
        <p:spPr bwMode="gray">
          <a:xfrm>
            <a:off x="0" y="6416923"/>
            <a:ext cx="12192000" cy="0"/>
          </a:xfrm>
          <a:prstGeom prst="line">
            <a:avLst/>
          </a:prstGeom>
          <a:ln w="31750">
            <a:gradFill>
              <a:gsLst>
                <a:gs pos="100000">
                  <a:schemeClr val="accent2"/>
                </a:gs>
                <a:gs pos="0">
                  <a:schemeClr val="accent1"/>
                </a:gs>
              </a:gsLst>
              <a:lin ang="0" scaled="0"/>
            </a:gradFill>
          </a:ln>
        </p:spPr>
        <p:style>
          <a:lnRef idx="1">
            <a:schemeClr val="accent1"/>
          </a:lnRef>
          <a:fillRef idx="0">
            <a:schemeClr val="accent1"/>
          </a:fillRef>
          <a:effectRef idx="0">
            <a:schemeClr val="accent1"/>
          </a:effectRef>
          <a:fontRef idx="minor">
            <a:schemeClr val="tx1"/>
          </a:fontRef>
        </p:style>
      </p:cxnSp>
      <p:sp>
        <p:nvSpPr>
          <p:cNvPr id="12" name="Textplatzhalter 7"/>
          <p:cNvSpPr>
            <a:spLocks noGrp="1"/>
          </p:cNvSpPr>
          <p:nvPr>
            <p:ph type="body" sz="quarter" idx="14"/>
          </p:nvPr>
        </p:nvSpPr>
        <p:spPr bwMode="gray">
          <a:xfrm>
            <a:off x="3479576" y="3585729"/>
            <a:ext cx="8222584" cy="2051702"/>
          </a:xfrm>
        </p:spPr>
        <p:txBody>
          <a:bodyPr anchor="ctr"/>
          <a:lstStyle>
            <a:lvl1pPr marL="268308" indent="-268308">
              <a:buClr>
                <a:schemeClr val="accent1"/>
              </a:buClr>
              <a:buFont typeface="Arial" panose="020B0604020202020204" pitchFamily="34" charset="0"/>
              <a:buChar char="•"/>
              <a:defRPr/>
            </a:lvl1pPr>
            <a:lvl2pPr marL="536619">
              <a:buClr>
                <a:schemeClr val="accent2"/>
              </a:buClr>
              <a:defRPr/>
            </a:lvl2pPr>
            <a:lvl3pPr marL="804930">
              <a:buClr>
                <a:schemeClr val="accent5"/>
              </a:buClr>
              <a:defRPr/>
            </a:lvl3pPr>
            <a:lvl4pPr marL="1073242">
              <a:buClr>
                <a:schemeClr val="accent6"/>
              </a:buClr>
              <a:defRPr/>
            </a:lvl4pPr>
            <a:lvl5pPr>
              <a:defRPr/>
            </a:lvl5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en-US"/>
          </a:p>
        </p:txBody>
      </p:sp>
    </p:spTree>
    <p:extLst>
      <p:ext uri="{BB962C8B-B14F-4D97-AF65-F5344CB8AC3E}">
        <p14:creationId xmlns:p14="http://schemas.microsoft.com/office/powerpoint/2010/main" val="97444739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el und Inhalt">
    <p:spTree>
      <p:nvGrpSpPr>
        <p:cNvPr id="1" name=""/>
        <p:cNvGrpSpPr/>
        <p:nvPr/>
      </p:nvGrpSpPr>
      <p:grpSpPr>
        <a:xfrm>
          <a:off x="0" y="0"/>
          <a:ext cx="0" cy="0"/>
          <a:chOff x="0" y="0"/>
          <a:chExt cx="0" cy="0"/>
        </a:xfrm>
      </p:grpSpPr>
      <p:sp>
        <p:nvSpPr>
          <p:cNvPr id="8" name="Untertitel 2"/>
          <p:cNvSpPr>
            <a:spLocks noGrp="1"/>
          </p:cNvSpPr>
          <p:nvPr>
            <p:ph type="subTitle" idx="10" hasCustomPrompt="1"/>
          </p:nvPr>
        </p:nvSpPr>
        <p:spPr bwMode="gray">
          <a:xfrm>
            <a:off x="449399" y="914476"/>
            <a:ext cx="9787923" cy="368309"/>
          </a:xfrm>
        </p:spPr>
        <p:txBody>
          <a:bodyPr wrap="square" anchor="t" anchorCtr="0">
            <a:spAutoFit/>
          </a:bodyPr>
          <a:lstStyle>
            <a:lvl1pPr marL="0" indent="0" algn="l">
              <a:buNone/>
              <a:defRPr sz="2400">
                <a:solidFill>
                  <a:schemeClr val="tx1"/>
                </a:solidFill>
              </a:defRPr>
            </a:lvl1pPr>
            <a:lvl2pPr marL="0" indent="0" algn="l">
              <a:buNone/>
              <a:defRPr>
                <a:solidFill>
                  <a:schemeClr val="tx1"/>
                </a:solidFill>
              </a:defRPr>
            </a:lvl2pPr>
            <a:lvl3pPr marL="1586" indent="0" algn="l">
              <a:buNone/>
              <a:defRPr>
                <a:solidFill>
                  <a:schemeClr val="tx1"/>
                </a:solidFill>
              </a:defRPr>
            </a:lvl3pPr>
            <a:lvl4pPr marL="3171" indent="0" algn="l">
              <a:buNone/>
              <a:defRPr>
                <a:solidFill>
                  <a:schemeClr val="tx1"/>
                </a:solidFill>
              </a:defRPr>
            </a:lvl4pPr>
            <a:lvl5pPr marL="3171" indent="0" algn="l">
              <a:buNone/>
              <a:defRPr>
                <a:solidFill>
                  <a:schemeClr val="tx1"/>
                </a:solidFill>
              </a:defRPr>
            </a:lvl5pPr>
            <a:lvl6pPr marL="0" indent="0" algn="l">
              <a:buNone/>
              <a:defRPr sz="1800">
                <a:solidFill>
                  <a:schemeClr val="tx1"/>
                </a:solidFill>
              </a:defRPr>
            </a:lvl6pPr>
            <a:lvl7pPr marL="0" indent="0" algn="l">
              <a:buNone/>
              <a:defRPr sz="1800">
                <a:solidFill>
                  <a:schemeClr val="tx1"/>
                </a:solidFill>
              </a:defRPr>
            </a:lvl7pPr>
            <a:lvl8pPr marL="0" indent="0" algn="l">
              <a:buNone/>
              <a:defRPr sz="1800">
                <a:solidFill>
                  <a:schemeClr val="tx1"/>
                </a:solidFill>
              </a:defRPr>
            </a:lvl8pPr>
            <a:lvl9pPr marL="0" indent="0" algn="l">
              <a:buNone/>
              <a:defRPr sz="1800">
                <a:solidFill>
                  <a:schemeClr val="tx1"/>
                </a:solidFill>
              </a:defRPr>
            </a:lvl9pPr>
          </a:lstStyle>
          <a:p>
            <a:pPr lvl="0"/>
            <a:r>
              <a:rPr lang="en-US" noProof="0"/>
              <a:t>Click to edit Master subtitle style</a:t>
            </a:r>
          </a:p>
        </p:txBody>
      </p:sp>
      <p:sp>
        <p:nvSpPr>
          <p:cNvPr id="2" name="Titel 1"/>
          <p:cNvSpPr>
            <a:spLocks noGrp="1"/>
          </p:cNvSpPr>
          <p:nvPr>
            <p:ph type="title"/>
          </p:nvPr>
        </p:nvSpPr>
        <p:spPr bwMode="gray">
          <a:xfrm>
            <a:off x="439167" y="381144"/>
            <a:ext cx="9798220" cy="485109"/>
          </a:xfrm>
        </p:spPr>
        <p:txBody>
          <a:bodyPr/>
          <a:lstStyle>
            <a:lvl1pPr>
              <a:defRPr sz="3200">
                <a:solidFill>
                  <a:schemeClr val="tx1"/>
                </a:solidFill>
              </a:defRPr>
            </a:lvl1pPr>
          </a:lstStyle>
          <a:p>
            <a:r>
              <a:rPr lang="de-DE" noProof="0"/>
              <a:t>Titelmasterformat durch Klicken bearbeiten</a:t>
            </a:r>
            <a:endParaRPr lang="en-US" noProof="0"/>
          </a:p>
        </p:txBody>
      </p:sp>
      <p:sp>
        <p:nvSpPr>
          <p:cNvPr id="3" name="Inhaltsplatzhalter 2"/>
          <p:cNvSpPr>
            <a:spLocks noGrp="1"/>
          </p:cNvSpPr>
          <p:nvPr>
            <p:ph idx="1"/>
          </p:nvPr>
        </p:nvSpPr>
        <p:spPr bwMode="gray">
          <a:xfrm>
            <a:off x="459713" y="1622480"/>
            <a:ext cx="11241816" cy="4533113"/>
          </a:xfrm>
        </p:spPr>
        <p:txBody>
          <a:bodyPr/>
          <a:lstStyle>
            <a:lvl1pPr>
              <a:defRPr/>
            </a:lvl1pPr>
            <a:lvl4pPr>
              <a:defRPr/>
            </a:lvl4pPr>
          </a:lstStyle>
          <a:p>
            <a:pPr lvl="0"/>
            <a:r>
              <a:rPr lang="de-DE" noProof="0"/>
              <a:t>Textmasterformat bearbeiten</a:t>
            </a:r>
          </a:p>
          <a:p>
            <a:pPr lvl="1"/>
            <a:r>
              <a:rPr lang="de-DE" noProof="0"/>
              <a:t>Zweite Ebene</a:t>
            </a:r>
          </a:p>
          <a:p>
            <a:pPr lvl="2"/>
            <a:r>
              <a:rPr lang="de-DE" noProof="0"/>
              <a:t>Dritte Ebene</a:t>
            </a:r>
          </a:p>
          <a:p>
            <a:pPr lvl="3"/>
            <a:r>
              <a:rPr lang="de-DE" noProof="0"/>
              <a:t>Vierte Ebene</a:t>
            </a:r>
          </a:p>
          <a:p>
            <a:pPr lvl="4"/>
            <a:r>
              <a:rPr lang="de-DE" noProof="0"/>
              <a:t>Fünfte Ebene</a:t>
            </a:r>
            <a:endParaRPr lang="en-US" noProof="0"/>
          </a:p>
        </p:txBody>
      </p:sp>
      <p:sp>
        <p:nvSpPr>
          <p:cNvPr id="12" name="Fußzeilenplatzhalter 4"/>
          <p:cNvSpPr>
            <a:spLocks noGrp="1"/>
          </p:cNvSpPr>
          <p:nvPr>
            <p:ph type="ftr" sz="quarter" idx="3"/>
          </p:nvPr>
        </p:nvSpPr>
        <p:spPr bwMode="gray">
          <a:xfrm>
            <a:off x="1254983" y="6424666"/>
            <a:ext cx="8081539" cy="433387"/>
          </a:xfrm>
          <a:prstGeom prst="rect">
            <a:avLst/>
          </a:prstGeom>
        </p:spPr>
        <p:txBody>
          <a:bodyPr lIns="0" tIns="0" rIns="0" bIns="0" anchor="ctr"/>
          <a:lstStyle>
            <a:lvl1pPr algn="l">
              <a:defRPr sz="800">
                <a:solidFill>
                  <a:schemeClr val="tx1"/>
                </a:solidFill>
              </a:defRPr>
            </a:lvl1pPr>
            <a:lvl2pPr marL="0" indent="0">
              <a:defRPr sz="800">
                <a:solidFill>
                  <a:schemeClr val="tx1"/>
                </a:solidFill>
              </a:defRPr>
            </a:lvl2pPr>
            <a:lvl3pPr marL="1586" indent="0">
              <a:defRPr sz="800">
                <a:solidFill>
                  <a:schemeClr val="tx1"/>
                </a:solidFill>
              </a:defRPr>
            </a:lvl3pPr>
            <a:lvl4pPr marL="3171" indent="0">
              <a:defRPr sz="800">
                <a:solidFill>
                  <a:schemeClr val="tx1"/>
                </a:solidFill>
              </a:defRPr>
            </a:lvl4pPr>
            <a:lvl5pPr marL="3171" indent="0">
              <a:defRPr sz="800">
                <a:solidFill>
                  <a:schemeClr val="tx1"/>
                </a:solidFill>
              </a:defRPr>
            </a:lvl5pPr>
            <a:lvl6pPr marL="0" indent="0">
              <a:defRPr sz="800">
                <a:solidFill>
                  <a:schemeClr val="tx1"/>
                </a:solidFill>
              </a:defRPr>
            </a:lvl6pPr>
            <a:lvl7pPr marL="0" indent="0" algn="l">
              <a:defRPr sz="800">
                <a:solidFill>
                  <a:schemeClr val="tx1"/>
                </a:solidFill>
              </a:defRPr>
            </a:lvl7pPr>
            <a:lvl8pPr marL="0" indent="0">
              <a:defRPr sz="800">
                <a:solidFill>
                  <a:schemeClr val="tx1"/>
                </a:solidFill>
              </a:defRPr>
            </a:lvl8pPr>
            <a:lvl9pPr marL="0" indent="0">
              <a:defRPr sz="800"/>
            </a:lvl9pPr>
          </a:lstStyle>
          <a:p>
            <a:r>
              <a:rPr lang="en-US">
                <a:solidFill>
                  <a:srgbClr val="676767"/>
                </a:solidFill>
              </a:rPr>
              <a:t>www.open-systems-pharmacology.org</a:t>
            </a:r>
          </a:p>
        </p:txBody>
      </p:sp>
      <p:sp>
        <p:nvSpPr>
          <p:cNvPr id="13" name="Foliennummernplatzhalter 3"/>
          <p:cNvSpPr>
            <a:spLocks noGrp="1"/>
          </p:cNvSpPr>
          <p:nvPr>
            <p:ph type="sldNum" sz="quarter" idx="4"/>
          </p:nvPr>
        </p:nvSpPr>
        <p:spPr bwMode="gray">
          <a:xfrm>
            <a:off x="474778" y="6424666"/>
            <a:ext cx="761156" cy="433387"/>
          </a:xfrm>
          <a:prstGeom prst="rect">
            <a:avLst/>
          </a:prstGeom>
        </p:spPr>
        <p:txBody>
          <a:bodyPr vert="horz" lIns="0" tIns="0" rIns="0" bIns="0" rtlCol="0" anchor="ctr"/>
          <a:lstStyle>
            <a:lvl1pPr algn="l">
              <a:defRPr sz="800">
                <a:solidFill>
                  <a:schemeClr val="tx1"/>
                </a:solidFill>
              </a:defRPr>
            </a:lvl1pPr>
            <a:lvl2pPr marL="1586" indent="0" algn="l">
              <a:defRPr sz="800">
                <a:solidFill>
                  <a:schemeClr val="tx1"/>
                </a:solidFill>
              </a:defRPr>
            </a:lvl2pPr>
            <a:lvl3pPr marL="0" indent="0" algn="l">
              <a:defRPr sz="800">
                <a:solidFill>
                  <a:schemeClr val="tx1"/>
                </a:solidFill>
              </a:defRPr>
            </a:lvl3pPr>
            <a:lvl4pPr marL="0" indent="0" algn="l">
              <a:defRPr sz="800">
                <a:solidFill>
                  <a:schemeClr val="tx1"/>
                </a:solidFill>
              </a:defRPr>
            </a:lvl4pPr>
            <a:lvl5pPr marL="0" indent="0" algn="l">
              <a:defRPr sz="800">
                <a:solidFill>
                  <a:schemeClr val="tx1"/>
                </a:solidFill>
              </a:defRPr>
            </a:lvl5pPr>
            <a:lvl6pPr marL="0" indent="0" algn="l">
              <a:defRPr sz="800">
                <a:solidFill>
                  <a:schemeClr val="tx1"/>
                </a:solidFill>
              </a:defRPr>
            </a:lvl6pPr>
            <a:lvl7pPr marL="0" indent="0" algn="l">
              <a:defRPr sz="800">
                <a:solidFill>
                  <a:schemeClr val="tx1"/>
                </a:solidFill>
              </a:defRPr>
            </a:lvl7pPr>
            <a:lvl8pPr marL="0" indent="0" algn="l">
              <a:defRPr sz="800">
                <a:solidFill>
                  <a:schemeClr val="tx1"/>
                </a:solidFill>
              </a:defRPr>
            </a:lvl8pPr>
            <a:lvl9pPr marL="0" indent="0" algn="l">
              <a:defRPr sz="800">
                <a:solidFill>
                  <a:schemeClr val="tx1"/>
                </a:solidFill>
              </a:defRPr>
            </a:lvl9pPr>
          </a:lstStyle>
          <a:p>
            <a:r>
              <a:rPr lang="en-US">
                <a:solidFill>
                  <a:srgbClr val="676767"/>
                </a:solidFill>
              </a:rPr>
              <a:t>Page </a:t>
            </a:r>
            <a:fld id="{87F334AE-4EAC-4C2D-A638-92A76F09FCC4}" type="slidenum">
              <a:rPr lang="en-US" smtClean="0">
                <a:solidFill>
                  <a:srgbClr val="676767"/>
                </a:solidFill>
              </a:rPr>
              <a:pPr/>
              <a:t>‹#›</a:t>
            </a:fld>
            <a:endParaRPr lang="en-US">
              <a:solidFill>
                <a:srgbClr val="676767"/>
              </a:solidFill>
            </a:endParaRPr>
          </a:p>
        </p:txBody>
      </p:sp>
      <p:cxnSp>
        <p:nvCxnSpPr>
          <p:cNvPr id="14" name="Gerader Verbinder 13"/>
          <p:cNvCxnSpPr/>
          <p:nvPr userDrawn="1"/>
        </p:nvCxnSpPr>
        <p:spPr bwMode="gray">
          <a:xfrm>
            <a:off x="0" y="6416923"/>
            <a:ext cx="12192000" cy="0"/>
          </a:xfrm>
          <a:prstGeom prst="line">
            <a:avLst/>
          </a:prstGeom>
          <a:ln w="31750">
            <a:gradFill>
              <a:gsLst>
                <a:gs pos="100000">
                  <a:schemeClr val="accent2"/>
                </a:gs>
                <a:gs pos="0">
                  <a:schemeClr val="accent1"/>
                </a:gs>
              </a:gsLst>
              <a:lin ang="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1566292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Content (without Subheadline)">
    <p:spTree>
      <p:nvGrpSpPr>
        <p:cNvPr id="1" name=""/>
        <p:cNvGrpSpPr/>
        <p:nvPr/>
      </p:nvGrpSpPr>
      <p:grpSpPr>
        <a:xfrm>
          <a:off x="0" y="0"/>
          <a:ext cx="0" cy="0"/>
          <a:chOff x="0" y="0"/>
          <a:chExt cx="0" cy="0"/>
        </a:xfrm>
      </p:grpSpPr>
      <p:sp>
        <p:nvSpPr>
          <p:cNvPr id="3" name="Inhaltsplatzhalter 2"/>
          <p:cNvSpPr>
            <a:spLocks noGrp="1"/>
          </p:cNvSpPr>
          <p:nvPr>
            <p:ph idx="1"/>
          </p:nvPr>
        </p:nvSpPr>
        <p:spPr bwMode="gray">
          <a:xfrm>
            <a:off x="459781" y="1622480"/>
            <a:ext cx="11240068" cy="4533113"/>
          </a:xfrm>
        </p:spPr>
        <p:txBody>
          <a:bodyPr/>
          <a:lstStyle>
            <a:lvl4pPr>
              <a:defRPr/>
            </a:lvl4pPr>
          </a:lstStyle>
          <a:p>
            <a:pPr lvl="0"/>
            <a:r>
              <a:rPr lang="de-DE" noProof="0"/>
              <a:t>Textmasterformat bearbeiten</a:t>
            </a:r>
          </a:p>
          <a:p>
            <a:pPr lvl="1"/>
            <a:r>
              <a:rPr lang="de-DE" noProof="0"/>
              <a:t>Zweite Ebene</a:t>
            </a:r>
          </a:p>
          <a:p>
            <a:pPr lvl="2"/>
            <a:r>
              <a:rPr lang="de-DE" noProof="0"/>
              <a:t>Dritte Ebene</a:t>
            </a:r>
          </a:p>
          <a:p>
            <a:pPr lvl="3"/>
            <a:r>
              <a:rPr lang="de-DE" noProof="0"/>
              <a:t>Vierte Ebene</a:t>
            </a:r>
          </a:p>
          <a:p>
            <a:pPr lvl="4"/>
            <a:r>
              <a:rPr lang="de-DE" noProof="0"/>
              <a:t>Fünfte Ebene</a:t>
            </a:r>
            <a:endParaRPr lang="en-US" noProof="0"/>
          </a:p>
        </p:txBody>
      </p:sp>
      <p:sp>
        <p:nvSpPr>
          <p:cNvPr id="9" name="Titelplatzhalter 1"/>
          <p:cNvSpPr>
            <a:spLocks noGrp="1"/>
          </p:cNvSpPr>
          <p:nvPr>
            <p:ph type="title"/>
          </p:nvPr>
        </p:nvSpPr>
        <p:spPr bwMode="gray">
          <a:xfrm>
            <a:off x="439167" y="445200"/>
            <a:ext cx="9798220" cy="856531"/>
          </a:xfrm>
          <a:prstGeom prst="rect">
            <a:avLst/>
          </a:prstGeom>
        </p:spPr>
        <p:txBody>
          <a:bodyPr vert="horz" lIns="0" tIns="0" rIns="0" bIns="0" rtlCol="0" anchor="b">
            <a:noAutofit/>
          </a:bodyPr>
          <a:lstStyle/>
          <a:p>
            <a:r>
              <a:rPr lang="de-DE" noProof="0"/>
              <a:t>Titelmasterformat durch Klicken bearbeiten</a:t>
            </a:r>
            <a:endParaRPr lang="en-US" noProof="0"/>
          </a:p>
        </p:txBody>
      </p:sp>
      <p:sp>
        <p:nvSpPr>
          <p:cNvPr id="11" name="Fußzeilenplatzhalter 4"/>
          <p:cNvSpPr>
            <a:spLocks noGrp="1"/>
          </p:cNvSpPr>
          <p:nvPr>
            <p:ph type="ftr" sz="quarter" idx="3"/>
          </p:nvPr>
        </p:nvSpPr>
        <p:spPr bwMode="gray">
          <a:xfrm>
            <a:off x="1254983" y="6424666"/>
            <a:ext cx="8081539" cy="433387"/>
          </a:xfrm>
          <a:prstGeom prst="rect">
            <a:avLst/>
          </a:prstGeom>
        </p:spPr>
        <p:txBody>
          <a:bodyPr lIns="0" tIns="0" rIns="0" bIns="0" anchor="ctr"/>
          <a:lstStyle>
            <a:lvl1pPr algn="l">
              <a:defRPr sz="800">
                <a:solidFill>
                  <a:schemeClr val="tx1"/>
                </a:solidFill>
              </a:defRPr>
            </a:lvl1pPr>
            <a:lvl2pPr marL="0" indent="0">
              <a:defRPr sz="800">
                <a:solidFill>
                  <a:schemeClr val="tx1"/>
                </a:solidFill>
              </a:defRPr>
            </a:lvl2pPr>
            <a:lvl3pPr marL="1586" indent="0">
              <a:defRPr sz="800">
                <a:solidFill>
                  <a:schemeClr val="tx1"/>
                </a:solidFill>
              </a:defRPr>
            </a:lvl3pPr>
            <a:lvl4pPr marL="3171" indent="0">
              <a:defRPr sz="800">
                <a:solidFill>
                  <a:schemeClr val="tx1"/>
                </a:solidFill>
              </a:defRPr>
            </a:lvl4pPr>
            <a:lvl5pPr marL="3171" indent="0">
              <a:defRPr sz="800">
                <a:solidFill>
                  <a:schemeClr val="tx1"/>
                </a:solidFill>
              </a:defRPr>
            </a:lvl5pPr>
            <a:lvl6pPr marL="0" indent="0">
              <a:defRPr sz="800">
                <a:solidFill>
                  <a:schemeClr val="tx1"/>
                </a:solidFill>
              </a:defRPr>
            </a:lvl6pPr>
            <a:lvl7pPr marL="0" indent="0" algn="l">
              <a:defRPr sz="800">
                <a:solidFill>
                  <a:schemeClr val="tx1"/>
                </a:solidFill>
              </a:defRPr>
            </a:lvl7pPr>
            <a:lvl8pPr marL="0" indent="0">
              <a:defRPr sz="800">
                <a:solidFill>
                  <a:schemeClr val="tx1"/>
                </a:solidFill>
              </a:defRPr>
            </a:lvl8pPr>
            <a:lvl9pPr marL="0" indent="0">
              <a:defRPr sz="800"/>
            </a:lvl9pPr>
          </a:lstStyle>
          <a:p>
            <a:r>
              <a:rPr lang="en-US">
                <a:solidFill>
                  <a:srgbClr val="676767"/>
                </a:solidFill>
              </a:rPr>
              <a:t>www.open-systems-pharmacology.org</a:t>
            </a:r>
          </a:p>
        </p:txBody>
      </p:sp>
      <p:sp>
        <p:nvSpPr>
          <p:cNvPr id="12" name="Foliennummernplatzhalter 3"/>
          <p:cNvSpPr>
            <a:spLocks noGrp="1"/>
          </p:cNvSpPr>
          <p:nvPr>
            <p:ph type="sldNum" sz="quarter" idx="4"/>
          </p:nvPr>
        </p:nvSpPr>
        <p:spPr bwMode="gray">
          <a:xfrm>
            <a:off x="474778" y="6424666"/>
            <a:ext cx="761156" cy="433387"/>
          </a:xfrm>
          <a:prstGeom prst="rect">
            <a:avLst/>
          </a:prstGeom>
        </p:spPr>
        <p:txBody>
          <a:bodyPr vert="horz" lIns="0" tIns="0" rIns="0" bIns="0" rtlCol="0" anchor="ctr"/>
          <a:lstStyle>
            <a:lvl1pPr algn="l">
              <a:defRPr sz="800">
                <a:solidFill>
                  <a:schemeClr val="tx1"/>
                </a:solidFill>
              </a:defRPr>
            </a:lvl1pPr>
            <a:lvl2pPr marL="1586" indent="0" algn="l">
              <a:defRPr sz="800">
                <a:solidFill>
                  <a:schemeClr val="tx1"/>
                </a:solidFill>
              </a:defRPr>
            </a:lvl2pPr>
            <a:lvl3pPr marL="0" indent="0" algn="l">
              <a:defRPr sz="800">
                <a:solidFill>
                  <a:schemeClr val="tx1"/>
                </a:solidFill>
              </a:defRPr>
            </a:lvl3pPr>
            <a:lvl4pPr marL="0" indent="0" algn="l">
              <a:defRPr sz="800">
                <a:solidFill>
                  <a:schemeClr val="tx1"/>
                </a:solidFill>
              </a:defRPr>
            </a:lvl4pPr>
            <a:lvl5pPr marL="0" indent="0" algn="l">
              <a:defRPr sz="800">
                <a:solidFill>
                  <a:schemeClr val="tx1"/>
                </a:solidFill>
              </a:defRPr>
            </a:lvl5pPr>
            <a:lvl6pPr marL="0" indent="0" algn="l">
              <a:defRPr sz="800">
                <a:solidFill>
                  <a:schemeClr val="tx1"/>
                </a:solidFill>
              </a:defRPr>
            </a:lvl6pPr>
            <a:lvl7pPr marL="0" indent="0" algn="l">
              <a:defRPr sz="800">
                <a:solidFill>
                  <a:schemeClr val="tx1"/>
                </a:solidFill>
              </a:defRPr>
            </a:lvl7pPr>
            <a:lvl8pPr marL="0" indent="0" algn="l">
              <a:defRPr sz="800">
                <a:solidFill>
                  <a:schemeClr val="tx1"/>
                </a:solidFill>
              </a:defRPr>
            </a:lvl8pPr>
            <a:lvl9pPr marL="0" indent="0" algn="l">
              <a:defRPr sz="800">
                <a:solidFill>
                  <a:schemeClr val="tx1"/>
                </a:solidFill>
              </a:defRPr>
            </a:lvl9pPr>
          </a:lstStyle>
          <a:p>
            <a:r>
              <a:rPr lang="en-US">
                <a:solidFill>
                  <a:srgbClr val="676767"/>
                </a:solidFill>
              </a:rPr>
              <a:t>Page </a:t>
            </a:r>
            <a:fld id="{87F334AE-4EAC-4C2D-A638-92A76F09FCC4}" type="slidenum">
              <a:rPr lang="en-US" smtClean="0">
                <a:solidFill>
                  <a:srgbClr val="676767"/>
                </a:solidFill>
              </a:rPr>
              <a:pPr/>
              <a:t>‹#›</a:t>
            </a:fld>
            <a:endParaRPr lang="en-US">
              <a:solidFill>
                <a:srgbClr val="676767"/>
              </a:solidFill>
            </a:endParaRPr>
          </a:p>
        </p:txBody>
      </p:sp>
      <p:cxnSp>
        <p:nvCxnSpPr>
          <p:cNvPr id="13" name="Gerader Verbinder 13"/>
          <p:cNvCxnSpPr/>
          <p:nvPr userDrawn="1"/>
        </p:nvCxnSpPr>
        <p:spPr bwMode="gray">
          <a:xfrm>
            <a:off x="0" y="6416923"/>
            <a:ext cx="12192000" cy="0"/>
          </a:xfrm>
          <a:prstGeom prst="line">
            <a:avLst/>
          </a:prstGeom>
          <a:ln w="31750">
            <a:gradFill>
              <a:gsLst>
                <a:gs pos="100000">
                  <a:schemeClr val="accent2"/>
                </a:gs>
                <a:gs pos="0">
                  <a:schemeClr val="accent1"/>
                </a:gs>
              </a:gsLst>
              <a:lin ang="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2653700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wo Contents">
    <p:spTree>
      <p:nvGrpSpPr>
        <p:cNvPr id="1" name=""/>
        <p:cNvGrpSpPr/>
        <p:nvPr/>
      </p:nvGrpSpPr>
      <p:grpSpPr>
        <a:xfrm>
          <a:off x="0" y="0"/>
          <a:ext cx="0" cy="0"/>
          <a:chOff x="0" y="0"/>
          <a:chExt cx="0" cy="0"/>
        </a:xfrm>
      </p:grpSpPr>
      <p:sp>
        <p:nvSpPr>
          <p:cNvPr id="9" name="Inhaltsplatzhalter 2"/>
          <p:cNvSpPr>
            <a:spLocks noGrp="1"/>
          </p:cNvSpPr>
          <p:nvPr>
            <p:ph idx="11"/>
          </p:nvPr>
        </p:nvSpPr>
        <p:spPr bwMode="gray">
          <a:xfrm>
            <a:off x="459713" y="1622480"/>
            <a:ext cx="5462027" cy="4533113"/>
          </a:xfrm>
        </p:spPr>
        <p:txBody>
          <a:bodyPr/>
          <a:lstStyle>
            <a:lvl4pPr>
              <a:defRPr/>
            </a:lvl4pPr>
          </a:lstStyle>
          <a:p>
            <a:pPr lvl="0"/>
            <a:r>
              <a:rPr lang="de-DE" noProof="0"/>
              <a:t>Textmasterformat bearbeiten</a:t>
            </a:r>
          </a:p>
          <a:p>
            <a:pPr lvl="1"/>
            <a:r>
              <a:rPr lang="de-DE" noProof="0"/>
              <a:t>Zweite Ebene</a:t>
            </a:r>
          </a:p>
          <a:p>
            <a:pPr lvl="2"/>
            <a:r>
              <a:rPr lang="de-DE" noProof="0"/>
              <a:t>Dritte Ebene</a:t>
            </a:r>
          </a:p>
          <a:p>
            <a:pPr lvl="3"/>
            <a:r>
              <a:rPr lang="de-DE" noProof="0"/>
              <a:t>Vierte Ebene</a:t>
            </a:r>
          </a:p>
          <a:p>
            <a:pPr lvl="4"/>
            <a:r>
              <a:rPr lang="de-DE" noProof="0"/>
              <a:t>Fünfte Ebene</a:t>
            </a:r>
            <a:endParaRPr lang="en-US" noProof="0"/>
          </a:p>
        </p:txBody>
      </p:sp>
      <p:sp>
        <p:nvSpPr>
          <p:cNvPr id="16" name="Titel 1"/>
          <p:cNvSpPr>
            <a:spLocks noGrp="1"/>
          </p:cNvSpPr>
          <p:nvPr>
            <p:ph type="title"/>
          </p:nvPr>
        </p:nvSpPr>
        <p:spPr bwMode="gray">
          <a:xfrm>
            <a:off x="439167" y="381144"/>
            <a:ext cx="9798220" cy="485109"/>
          </a:xfrm>
        </p:spPr>
        <p:txBody>
          <a:bodyPr/>
          <a:lstStyle>
            <a:lvl1pPr>
              <a:defRPr sz="3200">
                <a:solidFill>
                  <a:schemeClr val="tx1"/>
                </a:solidFill>
              </a:defRPr>
            </a:lvl1pPr>
          </a:lstStyle>
          <a:p>
            <a:r>
              <a:rPr lang="de-DE" noProof="0"/>
              <a:t>Titelmasterformat durch Klicken bearbeiten</a:t>
            </a:r>
            <a:endParaRPr lang="en-US" noProof="0"/>
          </a:p>
        </p:txBody>
      </p:sp>
      <p:sp>
        <p:nvSpPr>
          <p:cNvPr id="17" name="Untertitel 2"/>
          <p:cNvSpPr>
            <a:spLocks noGrp="1"/>
          </p:cNvSpPr>
          <p:nvPr>
            <p:ph type="subTitle" idx="10"/>
          </p:nvPr>
        </p:nvSpPr>
        <p:spPr bwMode="gray">
          <a:xfrm>
            <a:off x="449399" y="914426"/>
            <a:ext cx="9787923" cy="369332"/>
          </a:xfrm>
        </p:spPr>
        <p:txBody>
          <a:bodyPr wrap="square" anchor="t" anchorCtr="0">
            <a:spAutoFit/>
          </a:bodyPr>
          <a:lstStyle>
            <a:lvl1pPr marL="0" indent="0" algn="l">
              <a:buNone/>
              <a:defRPr sz="2400">
                <a:solidFill>
                  <a:schemeClr val="tx1"/>
                </a:solidFill>
              </a:defRPr>
            </a:lvl1pPr>
            <a:lvl2pPr marL="0" indent="0" algn="l">
              <a:buNone/>
              <a:defRPr>
                <a:solidFill>
                  <a:schemeClr val="tx1"/>
                </a:solidFill>
              </a:defRPr>
            </a:lvl2pPr>
            <a:lvl3pPr marL="1586" indent="0" algn="l">
              <a:buNone/>
              <a:defRPr>
                <a:solidFill>
                  <a:schemeClr val="tx1"/>
                </a:solidFill>
              </a:defRPr>
            </a:lvl3pPr>
            <a:lvl4pPr marL="3171" indent="0" algn="l">
              <a:buNone/>
              <a:defRPr>
                <a:solidFill>
                  <a:schemeClr val="tx1"/>
                </a:solidFill>
              </a:defRPr>
            </a:lvl4pPr>
            <a:lvl5pPr marL="3171" indent="0" algn="l">
              <a:buNone/>
              <a:defRPr>
                <a:solidFill>
                  <a:schemeClr val="tx1"/>
                </a:solidFill>
              </a:defRPr>
            </a:lvl5pPr>
            <a:lvl6pPr marL="0" indent="0" algn="l">
              <a:buNone/>
              <a:defRPr sz="1800">
                <a:solidFill>
                  <a:schemeClr val="tx1"/>
                </a:solidFill>
              </a:defRPr>
            </a:lvl6pPr>
            <a:lvl7pPr marL="0" indent="0" algn="l">
              <a:buNone/>
              <a:defRPr sz="1800">
                <a:solidFill>
                  <a:schemeClr val="tx1"/>
                </a:solidFill>
              </a:defRPr>
            </a:lvl7pPr>
            <a:lvl8pPr marL="0" indent="0" algn="l">
              <a:buNone/>
              <a:defRPr sz="1800">
                <a:solidFill>
                  <a:schemeClr val="tx1"/>
                </a:solidFill>
              </a:defRPr>
            </a:lvl8pPr>
            <a:lvl9pPr marL="0" indent="0" algn="l">
              <a:buNone/>
              <a:defRPr sz="1800">
                <a:solidFill>
                  <a:schemeClr val="tx1"/>
                </a:solidFill>
              </a:defRPr>
            </a:lvl9pPr>
          </a:lstStyle>
          <a:p>
            <a:pPr lvl="0"/>
            <a:r>
              <a:rPr lang="de-DE" noProof="0"/>
              <a:t>Formatvorlage des Untertitelmasters durch Klicken bearbeiten</a:t>
            </a:r>
            <a:endParaRPr lang="en-US" noProof="0"/>
          </a:p>
        </p:txBody>
      </p:sp>
      <p:sp>
        <p:nvSpPr>
          <p:cNvPr id="12" name="Fußzeilenplatzhalter 4"/>
          <p:cNvSpPr>
            <a:spLocks noGrp="1"/>
          </p:cNvSpPr>
          <p:nvPr>
            <p:ph type="ftr" sz="quarter" idx="3"/>
          </p:nvPr>
        </p:nvSpPr>
        <p:spPr bwMode="gray">
          <a:xfrm>
            <a:off x="1254983" y="6424666"/>
            <a:ext cx="8081539" cy="433387"/>
          </a:xfrm>
          <a:prstGeom prst="rect">
            <a:avLst/>
          </a:prstGeom>
        </p:spPr>
        <p:txBody>
          <a:bodyPr lIns="0" tIns="0" rIns="0" bIns="0" anchor="ctr"/>
          <a:lstStyle>
            <a:lvl1pPr algn="l">
              <a:defRPr sz="800">
                <a:solidFill>
                  <a:schemeClr val="tx1"/>
                </a:solidFill>
              </a:defRPr>
            </a:lvl1pPr>
            <a:lvl2pPr marL="0" indent="0">
              <a:defRPr sz="800">
                <a:solidFill>
                  <a:schemeClr val="tx1"/>
                </a:solidFill>
              </a:defRPr>
            </a:lvl2pPr>
            <a:lvl3pPr marL="1586" indent="0">
              <a:defRPr sz="800">
                <a:solidFill>
                  <a:schemeClr val="tx1"/>
                </a:solidFill>
              </a:defRPr>
            </a:lvl3pPr>
            <a:lvl4pPr marL="3171" indent="0">
              <a:defRPr sz="800">
                <a:solidFill>
                  <a:schemeClr val="tx1"/>
                </a:solidFill>
              </a:defRPr>
            </a:lvl4pPr>
            <a:lvl5pPr marL="3171" indent="0">
              <a:defRPr sz="800">
                <a:solidFill>
                  <a:schemeClr val="tx1"/>
                </a:solidFill>
              </a:defRPr>
            </a:lvl5pPr>
            <a:lvl6pPr marL="0" indent="0">
              <a:defRPr sz="800">
                <a:solidFill>
                  <a:schemeClr val="tx1"/>
                </a:solidFill>
              </a:defRPr>
            </a:lvl6pPr>
            <a:lvl7pPr marL="0" indent="0" algn="l">
              <a:defRPr sz="800">
                <a:solidFill>
                  <a:schemeClr val="tx1"/>
                </a:solidFill>
              </a:defRPr>
            </a:lvl7pPr>
            <a:lvl8pPr marL="0" indent="0">
              <a:defRPr sz="800">
                <a:solidFill>
                  <a:schemeClr val="tx1"/>
                </a:solidFill>
              </a:defRPr>
            </a:lvl8pPr>
            <a:lvl9pPr marL="0" indent="0">
              <a:defRPr sz="800"/>
            </a:lvl9pPr>
          </a:lstStyle>
          <a:p>
            <a:r>
              <a:rPr lang="en-US">
                <a:solidFill>
                  <a:srgbClr val="676767"/>
                </a:solidFill>
              </a:rPr>
              <a:t>www.open-systems-pharmacology.org</a:t>
            </a:r>
          </a:p>
        </p:txBody>
      </p:sp>
      <p:sp>
        <p:nvSpPr>
          <p:cNvPr id="13" name="Foliennummernplatzhalter 3"/>
          <p:cNvSpPr>
            <a:spLocks noGrp="1"/>
          </p:cNvSpPr>
          <p:nvPr>
            <p:ph type="sldNum" sz="quarter" idx="4"/>
          </p:nvPr>
        </p:nvSpPr>
        <p:spPr bwMode="gray">
          <a:xfrm>
            <a:off x="474778" y="6424666"/>
            <a:ext cx="761156" cy="433387"/>
          </a:xfrm>
          <a:prstGeom prst="rect">
            <a:avLst/>
          </a:prstGeom>
        </p:spPr>
        <p:txBody>
          <a:bodyPr vert="horz" lIns="0" tIns="0" rIns="0" bIns="0" rtlCol="0" anchor="ctr"/>
          <a:lstStyle>
            <a:lvl1pPr algn="l">
              <a:defRPr sz="800">
                <a:solidFill>
                  <a:schemeClr val="tx1"/>
                </a:solidFill>
              </a:defRPr>
            </a:lvl1pPr>
            <a:lvl2pPr marL="1586" indent="0" algn="l">
              <a:defRPr sz="800">
                <a:solidFill>
                  <a:schemeClr val="tx1"/>
                </a:solidFill>
              </a:defRPr>
            </a:lvl2pPr>
            <a:lvl3pPr marL="0" indent="0" algn="l">
              <a:defRPr sz="800">
                <a:solidFill>
                  <a:schemeClr val="tx1"/>
                </a:solidFill>
              </a:defRPr>
            </a:lvl3pPr>
            <a:lvl4pPr marL="0" indent="0" algn="l">
              <a:defRPr sz="800">
                <a:solidFill>
                  <a:schemeClr val="tx1"/>
                </a:solidFill>
              </a:defRPr>
            </a:lvl4pPr>
            <a:lvl5pPr marL="0" indent="0" algn="l">
              <a:defRPr sz="800">
                <a:solidFill>
                  <a:schemeClr val="tx1"/>
                </a:solidFill>
              </a:defRPr>
            </a:lvl5pPr>
            <a:lvl6pPr marL="0" indent="0" algn="l">
              <a:defRPr sz="800">
                <a:solidFill>
                  <a:schemeClr val="tx1"/>
                </a:solidFill>
              </a:defRPr>
            </a:lvl6pPr>
            <a:lvl7pPr marL="0" indent="0" algn="l">
              <a:defRPr sz="800">
                <a:solidFill>
                  <a:schemeClr val="tx1"/>
                </a:solidFill>
              </a:defRPr>
            </a:lvl7pPr>
            <a:lvl8pPr marL="0" indent="0" algn="l">
              <a:defRPr sz="800">
                <a:solidFill>
                  <a:schemeClr val="tx1"/>
                </a:solidFill>
              </a:defRPr>
            </a:lvl8pPr>
            <a:lvl9pPr marL="0" indent="0" algn="l">
              <a:defRPr sz="800">
                <a:solidFill>
                  <a:schemeClr val="tx1"/>
                </a:solidFill>
              </a:defRPr>
            </a:lvl9pPr>
          </a:lstStyle>
          <a:p>
            <a:r>
              <a:rPr lang="en-US">
                <a:solidFill>
                  <a:srgbClr val="676767"/>
                </a:solidFill>
              </a:rPr>
              <a:t>Page </a:t>
            </a:r>
            <a:fld id="{87F334AE-4EAC-4C2D-A638-92A76F09FCC4}" type="slidenum">
              <a:rPr lang="en-US" smtClean="0">
                <a:solidFill>
                  <a:srgbClr val="676767"/>
                </a:solidFill>
              </a:rPr>
              <a:pPr/>
              <a:t>‹#›</a:t>
            </a:fld>
            <a:endParaRPr lang="en-US">
              <a:solidFill>
                <a:srgbClr val="676767"/>
              </a:solidFill>
            </a:endParaRPr>
          </a:p>
        </p:txBody>
      </p:sp>
      <p:cxnSp>
        <p:nvCxnSpPr>
          <p:cNvPr id="14" name="Gerader Verbinder 13"/>
          <p:cNvCxnSpPr/>
          <p:nvPr userDrawn="1"/>
        </p:nvCxnSpPr>
        <p:spPr bwMode="gray">
          <a:xfrm>
            <a:off x="0" y="6416923"/>
            <a:ext cx="12192000" cy="0"/>
          </a:xfrm>
          <a:prstGeom prst="line">
            <a:avLst/>
          </a:prstGeom>
          <a:ln w="31750">
            <a:gradFill>
              <a:gsLst>
                <a:gs pos="100000">
                  <a:schemeClr val="accent2"/>
                </a:gs>
                <a:gs pos="0">
                  <a:schemeClr val="accent1"/>
                </a:gs>
              </a:gsLst>
              <a:lin ang="0" scaled="0"/>
            </a:gradFill>
          </a:ln>
        </p:spPr>
        <p:style>
          <a:lnRef idx="1">
            <a:schemeClr val="accent1"/>
          </a:lnRef>
          <a:fillRef idx="0">
            <a:schemeClr val="accent1"/>
          </a:fillRef>
          <a:effectRef idx="0">
            <a:schemeClr val="accent1"/>
          </a:effectRef>
          <a:fontRef idx="minor">
            <a:schemeClr val="tx1"/>
          </a:fontRef>
        </p:style>
      </p:cxnSp>
      <p:sp>
        <p:nvSpPr>
          <p:cNvPr id="11" name="Inhaltsplatzhalter 2"/>
          <p:cNvSpPr>
            <a:spLocks noGrp="1"/>
          </p:cNvSpPr>
          <p:nvPr>
            <p:ph idx="12"/>
          </p:nvPr>
        </p:nvSpPr>
        <p:spPr bwMode="gray">
          <a:xfrm>
            <a:off x="6239665" y="1622480"/>
            <a:ext cx="5462027" cy="4533113"/>
          </a:xfrm>
        </p:spPr>
        <p:txBody>
          <a:bodyPr/>
          <a:lstStyle>
            <a:lvl4pPr>
              <a:defRPr/>
            </a:lvl4pPr>
          </a:lstStyle>
          <a:p>
            <a:pPr lvl="0"/>
            <a:r>
              <a:rPr lang="de-DE" noProof="0"/>
              <a:t>Textmasterformat bearbeiten</a:t>
            </a:r>
          </a:p>
          <a:p>
            <a:pPr lvl="1"/>
            <a:r>
              <a:rPr lang="de-DE" noProof="0"/>
              <a:t>Zweite Ebene</a:t>
            </a:r>
          </a:p>
          <a:p>
            <a:pPr lvl="2"/>
            <a:r>
              <a:rPr lang="de-DE" noProof="0"/>
              <a:t>Dritte Ebene</a:t>
            </a:r>
          </a:p>
          <a:p>
            <a:pPr lvl="3"/>
            <a:r>
              <a:rPr lang="de-DE" noProof="0"/>
              <a:t>Vierte Ebene</a:t>
            </a:r>
          </a:p>
          <a:p>
            <a:pPr lvl="4"/>
            <a:r>
              <a:rPr lang="de-DE" noProof="0"/>
              <a:t>Fünfte Ebene</a:t>
            </a:r>
            <a:endParaRPr lang="en-US" noProof="0"/>
          </a:p>
        </p:txBody>
      </p:sp>
    </p:spTree>
    <p:extLst>
      <p:ext uri="{BB962C8B-B14F-4D97-AF65-F5344CB8AC3E}">
        <p14:creationId xmlns:p14="http://schemas.microsoft.com/office/powerpoint/2010/main" val="288840652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wo Contents (without Subheadline)">
    <p:spTree>
      <p:nvGrpSpPr>
        <p:cNvPr id="1" name=""/>
        <p:cNvGrpSpPr/>
        <p:nvPr/>
      </p:nvGrpSpPr>
      <p:grpSpPr>
        <a:xfrm>
          <a:off x="0" y="0"/>
          <a:ext cx="0" cy="0"/>
          <a:chOff x="0" y="0"/>
          <a:chExt cx="0" cy="0"/>
        </a:xfrm>
      </p:grpSpPr>
      <p:sp>
        <p:nvSpPr>
          <p:cNvPr id="9" name="Titelplatzhalter 1"/>
          <p:cNvSpPr>
            <a:spLocks noGrp="1"/>
          </p:cNvSpPr>
          <p:nvPr>
            <p:ph type="title"/>
          </p:nvPr>
        </p:nvSpPr>
        <p:spPr bwMode="gray">
          <a:xfrm>
            <a:off x="439167" y="445200"/>
            <a:ext cx="9798220" cy="856531"/>
          </a:xfrm>
          <a:prstGeom prst="rect">
            <a:avLst/>
          </a:prstGeom>
        </p:spPr>
        <p:txBody>
          <a:bodyPr vert="horz" lIns="0" tIns="0" rIns="0" bIns="0" rtlCol="0" anchor="b">
            <a:noAutofit/>
          </a:bodyPr>
          <a:lstStyle/>
          <a:p>
            <a:r>
              <a:rPr lang="de-DE" noProof="0"/>
              <a:t>Titelmasterformat durch Klicken bearbeiten</a:t>
            </a:r>
            <a:endParaRPr lang="en-US" noProof="0"/>
          </a:p>
        </p:txBody>
      </p:sp>
      <p:sp>
        <p:nvSpPr>
          <p:cNvPr id="12" name="Fußzeilenplatzhalter 4"/>
          <p:cNvSpPr>
            <a:spLocks noGrp="1"/>
          </p:cNvSpPr>
          <p:nvPr>
            <p:ph type="ftr" sz="quarter" idx="3"/>
          </p:nvPr>
        </p:nvSpPr>
        <p:spPr bwMode="gray">
          <a:xfrm>
            <a:off x="1254983" y="6424666"/>
            <a:ext cx="8081539" cy="433387"/>
          </a:xfrm>
          <a:prstGeom prst="rect">
            <a:avLst/>
          </a:prstGeom>
        </p:spPr>
        <p:txBody>
          <a:bodyPr lIns="0" tIns="0" rIns="0" bIns="0" anchor="ctr"/>
          <a:lstStyle>
            <a:lvl1pPr algn="l">
              <a:defRPr sz="800">
                <a:solidFill>
                  <a:schemeClr val="tx1"/>
                </a:solidFill>
              </a:defRPr>
            </a:lvl1pPr>
            <a:lvl2pPr marL="0" indent="0">
              <a:defRPr sz="800">
                <a:solidFill>
                  <a:schemeClr val="tx1"/>
                </a:solidFill>
              </a:defRPr>
            </a:lvl2pPr>
            <a:lvl3pPr marL="1586" indent="0">
              <a:defRPr sz="800">
                <a:solidFill>
                  <a:schemeClr val="tx1"/>
                </a:solidFill>
              </a:defRPr>
            </a:lvl3pPr>
            <a:lvl4pPr marL="3171" indent="0">
              <a:defRPr sz="800">
                <a:solidFill>
                  <a:schemeClr val="tx1"/>
                </a:solidFill>
              </a:defRPr>
            </a:lvl4pPr>
            <a:lvl5pPr marL="3171" indent="0">
              <a:defRPr sz="800">
                <a:solidFill>
                  <a:schemeClr val="tx1"/>
                </a:solidFill>
              </a:defRPr>
            </a:lvl5pPr>
            <a:lvl6pPr marL="0" indent="0">
              <a:defRPr sz="800">
                <a:solidFill>
                  <a:schemeClr val="tx1"/>
                </a:solidFill>
              </a:defRPr>
            </a:lvl6pPr>
            <a:lvl7pPr marL="0" indent="0" algn="l">
              <a:defRPr sz="800">
                <a:solidFill>
                  <a:schemeClr val="tx1"/>
                </a:solidFill>
              </a:defRPr>
            </a:lvl7pPr>
            <a:lvl8pPr marL="0" indent="0">
              <a:defRPr sz="800">
                <a:solidFill>
                  <a:schemeClr val="tx1"/>
                </a:solidFill>
              </a:defRPr>
            </a:lvl8pPr>
            <a:lvl9pPr marL="0" indent="0">
              <a:defRPr sz="800"/>
            </a:lvl9pPr>
          </a:lstStyle>
          <a:p>
            <a:r>
              <a:rPr lang="en-US">
                <a:solidFill>
                  <a:srgbClr val="676767"/>
                </a:solidFill>
              </a:rPr>
              <a:t>www.open-systems-pharmacology.org</a:t>
            </a:r>
          </a:p>
        </p:txBody>
      </p:sp>
      <p:sp>
        <p:nvSpPr>
          <p:cNvPr id="13" name="Foliennummernplatzhalter 3"/>
          <p:cNvSpPr>
            <a:spLocks noGrp="1"/>
          </p:cNvSpPr>
          <p:nvPr>
            <p:ph type="sldNum" sz="quarter" idx="4"/>
          </p:nvPr>
        </p:nvSpPr>
        <p:spPr bwMode="gray">
          <a:xfrm>
            <a:off x="474778" y="6424666"/>
            <a:ext cx="761156" cy="433387"/>
          </a:xfrm>
          <a:prstGeom prst="rect">
            <a:avLst/>
          </a:prstGeom>
        </p:spPr>
        <p:txBody>
          <a:bodyPr vert="horz" lIns="0" tIns="0" rIns="0" bIns="0" rtlCol="0" anchor="ctr"/>
          <a:lstStyle>
            <a:lvl1pPr algn="l">
              <a:defRPr sz="800">
                <a:solidFill>
                  <a:schemeClr val="tx1"/>
                </a:solidFill>
              </a:defRPr>
            </a:lvl1pPr>
            <a:lvl2pPr marL="1586" indent="0" algn="l">
              <a:defRPr sz="800">
                <a:solidFill>
                  <a:schemeClr val="tx1"/>
                </a:solidFill>
              </a:defRPr>
            </a:lvl2pPr>
            <a:lvl3pPr marL="0" indent="0" algn="l">
              <a:defRPr sz="800">
                <a:solidFill>
                  <a:schemeClr val="tx1"/>
                </a:solidFill>
              </a:defRPr>
            </a:lvl3pPr>
            <a:lvl4pPr marL="0" indent="0" algn="l">
              <a:defRPr sz="800">
                <a:solidFill>
                  <a:schemeClr val="tx1"/>
                </a:solidFill>
              </a:defRPr>
            </a:lvl4pPr>
            <a:lvl5pPr marL="0" indent="0" algn="l">
              <a:defRPr sz="800">
                <a:solidFill>
                  <a:schemeClr val="tx1"/>
                </a:solidFill>
              </a:defRPr>
            </a:lvl5pPr>
            <a:lvl6pPr marL="0" indent="0" algn="l">
              <a:defRPr sz="800">
                <a:solidFill>
                  <a:schemeClr val="tx1"/>
                </a:solidFill>
              </a:defRPr>
            </a:lvl6pPr>
            <a:lvl7pPr marL="0" indent="0" algn="l">
              <a:defRPr sz="800">
                <a:solidFill>
                  <a:schemeClr val="tx1"/>
                </a:solidFill>
              </a:defRPr>
            </a:lvl7pPr>
            <a:lvl8pPr marL="0" indent="0" algn="l">
              <a:defRPr sz="800">
                <a:solidFill>
                  <a:schemeClr val="tx1"/>
                </a:solidFill>
              </a:defRPr>
            </a:lvl8pPr>
            <a:lvl9pPr marL="0" indent="0" algn="l">
              <a:defRPr sz="800">
                <a:solidFill>
                  <a:schemeClr val="tx1"/>
                </a:solidFill>
              </a:defRPr>
            </a:lvl9pPr>
          </a:lstStyle>
          <a:p>
            <a:r>
              <a:rPr lang="en-US">
                <a:solidFill>
                  <a:srgbClr val="676767"/>
                </a:solidFill>
              </a:rPr>
              <a:t>Page </a:t>
            </a:r>
            <a:fld id="{87F334AE-4EAC-4C2D-A638-92A76F09FCC4}" type="slidenum">
              <a:rPr lang="en-US" smtClean="0">
                <a:solidFill>
                  <a:srgbClr val="676767"/>
                </a:solidFill>
              </a:rPr>
              <a:pPr/>
              <a:t>‹#›</a:t>
            </a:fld>
            <a:endParaRPr lang="en-US">
              <a:solidFill>
                <a:srgbClr val="676767"/>
              </a:solidFill>
            </a:endParaRPr>
          </a:p>
        </p:txBody>
      </p:sp>
      <p:cxnSp>
        <p:nvCxnSpPr>
          <p:cNvPr id="14" name="Gerader Verbinder 13"/>
          <p:cNvCxnSpPr/>
          <p:nvPr userDrawn="1"/>
        </p:nvCxnSpPr>
        <p:spPr bwMode="gray">
          <a:xfrm>
            <a:off x="0" y="6416923"/>
            <a:ext cx="12192000" cy="0"/>
          </a:xfrm>
          <a:prstGeom prst="line">
            <a:avLst/>
          </a:prstGeom>
          <a:ln w="31750">
            <a:gradFill>
              <a:gsLst>
                <a:gs pos="100000">
                  <a:schemeClr val="accent2"/>
                </a:gs>
                <a:gs pos="0">
                  <a:schemeClr val="accent1"/>
                </a:gs>
              </a:gsLst>
              <a:lin ang="0" scaled="0"/>
            </a:gradFill>
          </a:ln>
        </p:spPr>
        <p:style>
          <a:lnRef idx="1">
            <a:schemeClr val="accent1"/>
          </a:lnRef>
          <a:fillRef idx="0">
            <a:schemeClr val="accent1"/>
          </a:fillRef>
          <a:effectRef idx="0">
            <a:schemeClr val="accent1"/>
          </a:effectRef>
          <a:fontRef idx="minor">
            <a:schemeClr val="tx1"/>
          </a:fontRef>
        </p:style>
      </p:cxnSp>
      <p:sp>
        <p:nvSpPr>
          <p:cNvPr id="8" name="Inhaltsplatzhalter 2"/>
          <p:cNvSpPr>
            <a:spLocks noGrp="1"/>
          </p:cNvSpPr>
          <p:nvPr>
            <p:ph idx="11"/>
          </p:nvPr>
        </p:nvSpPr>
        <p:spPr bwMode="gray">
          <a:xfrm>
            <a:off x="459713" y="1622480"/>
            <a:ext cx="5462027" cy="4533113"/>
          </a:xfrm>
        </p:spPr>
        <p:txBody>
          <a:bodyPr/>
          <a:lstStyle>
            <a:lvl4pPr>
              <a:defRPr/>
            </a:lvl4pPr>
          </a:lstStyle>
          <a:p>
            <a:pPr lvl="0"/>
            <a:r>
              <a:rPr lang="de-DE" noProof="0"/>
              <a:t>Textmasterformat bearbeiten</a:t>
            </a:r>
          </a:p>
          <a:p>
            <a:pPr lvl="1"/>
            <a:r>
              <a:rPr lang="de-DE" noProof="0"/>
              <a:t>Zweite Ebene</a:t>
            </a:r>
          </a:p>
          <a:p>
            <a:pPr lvl="2"/>
            <a:r>
              <a:rPr lang="de-DE" noProof="0"/>
              <a:t>Dritte Ebene</a:t>
            </a:r>
          </a:p>
          <a:p>
            <a:pPr lvl="3"/>
            <a:r>
              <a:rPr lang="de-DE" noProof="0"/>
              <a:t>Vierte Ebene</a:t>
            </a:r>
          </a:p>
          <a:p>
            <a:pPr lvl="4"/>
            <a:r>
              <a:rPr lang="de-DE" noProof="0"/>
              <a:t>Fünfte Ebene</a:t>
            </a:r>
            <a:endParaRPr lang="en-US" noProof="0"/>
          </a:p>
        </p:txBody>
      </p:sp>
      <p:sp>
        <p:nvSpPr>
          <p:cNvPr id="10" name="Inhaltsplatzhalter 2"/>
          <p:cNvSpPr>
            <a:spLocks noGrp="1"/>
          </p:cNvSpPr>
          <p:nvPr>
            <p:ph idx="12"/>
          </p:nvPr>
        </p:nvSpPr>
        <p:spPr bwMode="gray">
          <a:xfrm>
            <a:off x="6239665" y="1622480"/>
            <a:ext cx="5462027" cy="4533113"/>
          </a:xfrm>
        </p:spPr>
        <p:txBody>
          <a:bodyPr/>
          <a:lstStyle>
            <a:lvl4pPr>
              <a:defRPr/>
            </a:lvl4pPr>
          </a:lstStyle>
          <a:p>
            <a:pPr lvl="0"/>
            <a:r>
              <a:rPr lang="de-DE" noProof="0"/>
              <a:t>Textmasterformat bearbeiten</a:t>
            </a:r>
          </a:p>
          <a:p>
            <a:pPr lvl="1"/>
            <a:r>
              <a:rPr lang="de-DE" noProof="0"/>
              <a:t>Zweite Ebene</a:t>
            </a:r>
          </a:p>
          <a:p>
            <a:pPr lvl="2"/>
            <a:r>
              <a:rPr lang="de-DE" noProof="0"/>
              <a:t>Dritte Ebene</a:t>
            </a:r>
          </a:p>
          <a:p>
            <a:pPr lvl="3"/>
            <a:r>
              <a:rPr lang="de-DE" noProof="0"/>
              <a:t>Vierte Ebene</a:t>
            </a:r>
          </a:p>
          <a:p>
            <a:pPr lvl="4"/>
            <a:r>
              <a:rPr lang="de-DE" noProof="0"/>
              <a:t>Fünfte Ebene</a:t>
            </a:r>
            <a:endParaRPr lang="en-US" noProof="0"/>
          </a:p>
        </p:txBody>
      </p:sp>
    </p:spTree>
    <p:extLst>
      <p:ext uri="{BB962C8B-B14F-4D97-AF65-F5344CB8AC3E}">
        <p14:creationId xmlns:p14="http://schemas.microsoft.com/office/powerpoint/2010/main" val="310345987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ictures and Contents">
    <p:spTree>
      <p:nvGrpSpPr>
        <p:cNvPr id="1" name=""/>
        <p:cNvGrpSpPr/>
        <p:nvPr/>
      </p:nvGrpSpPr>
      <p:grpSpPr>
        <a:xfrm>
          <a:off x="0" y="0"/>
          <a:ext cx="0" cy="0"/>
          <a:chOff x="0" y="0"/>
          <a:chExt cx="0" cy="0"/>
        </a:xfrm>
      </p:grpSpPr>
      <p:sp>
        <p:nvSpPr>
          <p:cNvPr id="15" name="Bildplatzhalter 3"/>
          <p:cNvSpPr>
            <a:spLocks noGrp="1"/>
          </p:cNvSpPr>
          <p:nvPr>
            <p:ph type="pic" sz="quarter" idx="12"/>
          </p:nvPr>
        </p:nvSpPr>
        <p:spPr bwMode="gray">
          <a:xfrm>
            <a:off x="6264102" y="1621098"/>
            <a:ext cx="5921625" cy="1874393"/>
          </a:xfrm>
        </p:spPr>
        <p:txBody>
          <a:bodyPr/>
          <a:lstStyle/>
          <a:p>
            <a:r>
              <a:rPr lang="de-DE"/>
              <a:t>Bild durch Klicken auf Symbol hinzufügen</a:t>
            </a:r>
          </a:p>
        </p:txBody>
      </p:sp>
      <p:sp>
        <p:nvSpPr>
          <p:cNvPr id="4" name="Bildplatzhalter 3"/>
          <p:cNvSpPr>
            <a:spLocks noGrp="1"/>
          </p:cNvSpPr>
          <p:nvPr>
            <p:ph type="pic" sz="quarter" idx="11"/>
          </p:nvPr>
        </p:nvSpPr>
        <p:spPr bwMode="gray">
          <a:xfrm>
            <a:off x="68" y="1621098"/>
            <a:ext cx="5921625" cy="1874393"/>
          </a:xfrm>
        </p:spPr>
        <p:txBody>
          <a:bodyPr/>
          <a:lstStyle/>
          <a:p>
            <a:r>
              <a:rPr lang="de-DE"/>
              <a:t>Bild durch Klicken auf Symbol hinzufügen</a:t>
            </a:r>
          </a:p>
        </p:txBody>
      </p:sp>
      <p:sp>
        <p:nvSpPr>
          <p:cNvPr id="5" name="Untertitel 2"/>
          <p:cNvSpPr>
            <a:spLocks noGrp="1"/>
          </p:cNvSpPr>
          <p:nvPr>
            <p:ph type="subTitle" idx="10"/>
          </p:nvPr>
        </p:nvSpPr>
        <p:spPr bwMode="gray">
          <a:xfrm>
            <a:off x="449399" y="914426"/>
            <a:ext cx="9787923" cy="369332"/>
          </a:xfrm>
        </p:spPr>
        <p:txBody>
          <a:bodyPr wrap="square" anchor="t" anchorCtr="0">
            <a:spAutoFit/>
          </a:bodyPr>
          <a:lstStyle>
            <a:lvl1pPr marL="0" indent="0" algn="l">
              <a:buNone/>
              <a:defRPr sz="2400">
                <a:solidFill>
                  <a:schemeClr val="tx1"/>
                </a:solidFill>
              </a:defRPr>
            </a:lvl1pPr>
            <a:lvl2pPr marL="0" indent="0" algn="l">
              <a:buNone/>
              <a:defRPr>
                <a:solidFill>
                  <a:schemeClr val="tx1"/>
                </a:solidFill>
              </a:defRPr>
            </a:lvl2pPr>
            <a:lvl3pPr marL="1586" indent="0" algn="l">
              <a:buNone/>
              <a:defRPr>
                <a:solidFill>
                  <a:schemeClr val="tx1"/>
                </a:solidFill>
              </a:defRPr>
            </a:lvl3pPr>
            <a:lvl4pPr marL="3171" indent="0" algn="l">
              <a:buNone/>
              <a:defRPr>
                <a:solidFill>
                  <a:schemeClr val="tx1"/>
                </a:solidFill>
              </a:defRPr>
            </a:lvl4pPr>
            <a:lvl5pPr marL="3171" indent="0" algn="l">
              <a:buNone/>
              <a:defRPr>
                <a:solidFill>
                  <a:schemeClr val="tx1"/>
                </a:solidFill>
              </a:defRPr>
            </a:lvl5pPr>
            <a:lvl6pPr marL="0" indent="0" algn="l">
              <a:buNone/>
              <a:defRPr sz="1800">
                <a:solidFill>
                  <a:schemeClr val="tx1"/>
                </a:solidFill>
              </a:defRPr>
            </a:lvl6pPr>
            <a:lvl7pPr marL="0" indent="0" algn="l">
              <a:buNone/>
              <a:defRPr sz="1800">
                <a:solidFill>
                  <a:schemeClr val="tx1"/>
                </a:solidFill>
              </a:defRPr>
            </a:lvl7pPr>
            <a:lvl8pPr marL="0" indent="0" algn="l">
              <a:buNone/>
              <a:defRPr sz="1800">
                <a:solidFill>
                  <a:schemeClr val="tx1"/>
                </a:solidFill>
              </a:defRPr>
            </a:lvl8pPr>
            <a:lvl9pPr marL="0" indent="0" algn="l">
              <a:buNone/>
              <a:defRPr sz="1800">
                <a:solidFill>
                  <a:schemeClr val="tx1"/>
                </a:solidFill>
              </a:defRPr>
            </a:lvl9pPr>
          </a:lstStyle>
          <a:p>
            <a:pPr lvl="0"/>
            <a:r>
              <a:rPr lang="de-DE" noProof="0"/>
              <a:t>Formatvorlage des Untertitelmasters durch Klicken bearbeiten</a:t>
            </a:r>
            <a:endParaRPr lang="en-US" noProof="0"/>
          </a:p>
        </p:txBody>
      </p:sp>
      <p:sp>
        <p:nvSpPr>
          <p:cNvPr id="14" name="Titelplatzhalter 1"/>
          <p:cNvSpPr>
            <a:spLocks noGrp="1"/>
          </p:cNvSpPr>
          <p:nvPr>
            <p:ph type="title"/>
          </p:nvPr>
        </p:nvSpPr>
        <p:spPr bwMode="gray">
          <a:xfrm>
            <a:off x="439167" y="381144"/>
            <a:ext cx="9798220" cy="485109"/>
          </a:xfrm>
          <a:prstGeom prst="rect">
            <a:avLst/>
          </a:prstGeom>
        </p:spPr>
        <p:txBody>
          <a:bodyPr vert="horz" lIns="0" tIns="0" rIns="0" bIns="0" rtlCol="0" anchor="b">
            <a:noAutofit/>
          </a:bodyPr>
          <a:lstStyle/>
          <a:p>
            <a:r>
              <a:rPr lang="de-DE" noProof="0"/>
              <a:t>Titelmasterformat durch Klicken bearbeiten</a:t>
            </a:r>
            <a:endParaRPr lang="en-US" noProof="0"/>
          </a:p>
        </p:txBody>
      </p:sp>
      <p:sp>
        <p:nvSpPr>
          <p:cNvPr id="16" name="Fußzeilenplatzhalter 4"/>
          <p:cNvSpPr>
            <a:spLocks noGrp="1"/>
          </p:cNvSpPr>
          <p:nvPr>
            <p:ph type="ftr" sz="quarter" idx="3"/>
          </p:nvPr>
        </p:nvSpPr>
        <p:spPr bwMode="gray">
          <a:xfrm>
            <a:off x="1254983" y="6424666"/>
            <a:ext cx="8081539" cy="433387"/>
          </a:xfrm>
          <a:prstGeom prst="rect">
            <a:avLst/>
          </a:prstGeom>
        </p:spPr>
        <p:txBody>
          <a:bodyPr lIns="0" tIns="0" rIns="0" bIns="0" anchor="ctr"/>
          <a:lstStyle>
            <a:lvl1pPr algn="l">
              <a:defRPr sz="800">
                <a:solidFill>
                  <a:schemeClr val="tx1"/>
                </a:solidFill>
              </a:defRPr>
            </a:lvl1pPr>
            <a:lvl2pPr marL="0" indent="0">
              <a:defRPr sz="800">
                <a:solidFill>
                  <a:schemeClr val="tx1"/>
                </a:solidFill>
              </a:defRPr>
            </a:lvl2pPr>
            <a:lvl3pPr marL="1586" indent="0">
              <a:defRPr sz="800">
                <a:solidFill>
                  <a:schemeClr val="tx1"/>
                </a:solidFill>
              </a:defRPr>
            </a:lvl3pPr>
            <a:lvl4pPr marL="3171" indent="0">
              <a:defRPr sz="800">
                <a:solidFill>
                  <a:schemeClr val="tx1"/>
                </a:solidFill>
              </a:defRPr>
            </a:lvl4pPr>
            <a:lvl5pPr marL="3171" indent="0">
              <a:defRPr sz="800">
                <a:solidFill>
                  <a:schemeClr val="tx1"/>
                </a:solidFill>
              </a:defRPr>
            </a:lvl5pPr>
            <a:lvl6pPr marL="0" indent="0">
              <a:defRPr sz="800">
                <a:solidFill>
                  <a:schemeClr val="tx1"/>
                </a:solidFill>
              </a:defRPr>
            </a:lvl6pPr>
            <a:lvl7pPr marL="0" indent="0" algn="l">
              <a:defRPr sz="800">
                <a:solidFill>
                  <a:schemeClr val="tx1"/>
                </a:solidFill>
              </a:defRPr>
            </a:lvl7pPr>
            <a:lvl8pPr marL="0" indent="0">
              <a:defRPr sz="800">
                <a:solidFill>
                  <a:schemeClr val="tx1"/>
                </a:solidFill>
              </a:defRPr>
            </a:lvl8pPr>
            <a:lvl9pPr marL="0" indent="0">
              <a:defRPr sz="800"/>
            </a:lvl9pPr>
          </a:lstStyle>
          <a:p>
            <a:r>
              <a:rPr lang="en-US">
                <a:solidFill>
                  <a:srgbClr val="676767"/>
                </a:solidFill>
              </a:rPr>
              <a:t>www.open-systems-pharmacology.org</a:t>
            </a:r>
          </a:p>
        </p:txBody>
      </p:sp>
      <p:sp>
        <p:nvSpPr>
          <p:cNvPr id="19" name="Foliennummernplatzhalter 3"/>
          <p:cNvSpPr>
            <a:spLocks noGrp="1"/>
          </p:cNvSpPr>
          <p:nvPr>
            <p:ph type="sldNum" sz="quarter" idx="4"/>
          </p:nvPr>
        </p:nvSpPr>
        <p:spPr bwMode="gray">
          <a:xfrm>
            <a:off x="474778" y="6424666"/>
            <a:ext cx="761156" cy="433387"/>
          </a:xfrm>
          <a:prstGeom prst="rect">
            <a:avLst/>
          </a:prstGeom>
        </p:spPr>
        <p:txBody>
          <a:bodyPr vert="horz" lIns="0" tIns="0" rIns="0" bIns="0" rtlCol="0" anchor="ctr"/>
          <a:lstStyle>
            <a:lvl1pPr algn="l">
              <a:defRPr sz="800">
                <a:solidFill>
                  <a:schemeClr val="tx1"/>
                </a:solidFill>
              </a:defRPr>
            </a:lvl1pPr>
            <a:lvl2pPr marL="1586" indent="0" algn="l">
              <a:defRPr sz="800">
                <a:solidFill>
                  <a:schemeClr val="tx1"/>
                </a:solidFill>
              </a:defRPr>
            </a:lvl2pPr>
            <a:lvl3pPr marL="0" indent="0" algn="l">
              <a:defRPr sz="800">
                <a:solidFill>
                  <a:schemeClr val="tx1"/>
                </a:solidFill>
              </a:defRPr>
            </a:lvl3pPr>
            <a:lvl4pPr marL="0" indent="0" algn="l">
              <a:defRPr sz="800">
                <a:solidFill>
                  <a:schemeClr val="tx1"/>
                </a:solidFill>
              </a:defRPr>
            </a:lvl4pPr>
            <a:lvl5pPr marL="0" indent="0" algn="l">
              <a:defRPr sz="800">
                <a:solidFill>
                  <a:schemeClr val="tx1"/>
                </a:solidFill>
              </a:defRPr>
            </a:lvl5pPr>
            <a:lvl6pPr marL="0" indent="0" algn="l">
              <a:defRPr sz="800">
                <a:solidFill>
                  <a:schemeClr val="tx1"/>
                </a:solidFill>
              </a:defRPr>
            </a:lvl6pPr>
            <a:lvl7pPr marL="0" indent="0" algn="l">
              <a:defRPr sz="800">
                <a:solidFill>
                  <a:schemeClr val="tx1"/>
                </a:solidFill>
              </a:defRPr>
            </a:lvl7pPr>
            <a:lvl8pPr marL="0" indent="0" algn="l">
              <a:defRPr sz="800">
                <a:solidFill>
                  <a:schemeClr val="tx1"/>
                </a:solidFill>
              </a:defRPr>
            </a:lvl8pPr>
            <a:lvl9pPr marL="0" indent="0" algn="l">
              <a:defRPr sz="800">
                <a:solidFill>
                  <a:schemeClr val="tx1"/>
                </a:solidFill>
              </a:defRPr>
            </a:lvl9pPr>
          </a:lstStyle>
          <a:p>
            <a:r>
              <a:rPr lang="en-US">
                <a:solidFill>
                  <a:srgbClr val="676767"/>
                </a:solidFill>
              </a:rPr>
              <a:t>Page </a:t>
            </a:r>
            <a:fld id="{87F334AE-4EAC-4C2D-A638-92A76F09FCC4}" type="slidenum">
              <a:rPr lang="en-US" smtClean="0">
                <a:solidFill>
                  <a:srgbClr val="676767"/>
                </a:solidFill>
              </a:rPr>
              <a:pPr/>
              <a:t>‹#›</a:t>
            </a:fld>
            <a:endParaRPr lang="en-US">
              <a:solidFill>
                <a:srgbClr val="676767"/>
              </a:solidFill>
            </a:endParaRPr>
          </a:p>
        </p:txBody>
      </p:sp>
      <p:cxnSp>
        <p:nvCxnSpPr>
          <p:cNvPr id="20" name="Gerader Verbinder 13"/>
          <p:cNvCxnSpPr/>
          <p:nvPr userDrawn="1"/>
        </p:nvCxnSpPr>
        <p:spPr bwMode="gray">
          <a:xfrm>
            <a:off x="0" y="6416923"/>
            <a:ext cx="12192000" cy="0"/>
          </a:xfrm>
          <a:prstGeom prst="line">
            <a:avLst/>
          </a:prstGeom>
          <a:ln w="31750">
            <a:gradFill>
              <a:gsLst>
                <a:gs pos="100000">
                  <a:schemeClr val="accent2"/>
                </a:gs>
                <a:gs pos="0">
                  <a:schemeClr val="accent1"/>
                </a:gs>
              </a:gsLst>
              <a:lin ang="0" scaled="0"/>
            </a:gradFill>
          </a:ln>
        </p:spPr>
        <p:style>
          <a:lnRef idx="1">
            <a:schemeClr val="accent1"/>
          </a:lnRef>
          <a:fillRef idx="0">
            <a:schemeClr val="accent1"/>
          </a:fillRef>
          <a:effectRef idx="0">
            <a:schemeClr val="accent1"/>
          </a:effectRef>
          <a:fontRef idx="minor">
            <a:schemeClr val="tx1"/>
          </a:fontRef>
        </p:style>
      </p:cxnSp>
      <p:sp>
        <p:nvSpPr>
          <p:cNvPr id="12" name="Inhaltsplatzhalter 2"/>
          <p:cNvSpPr>
            <a:spLocks noGrp="1"/>
          </p:cNvSpPr>
          <p:nvPr>
            <p:ph idx="13"/>
          </p:nvPr>
        </p:nvSpPr>
        <p:spPr bwMode="gray">
          <a:xfrm>
            <a:off x="459713" y="3915804"/>
            <a:ext cx="5462027" cy="2239740"/>
          </a:xfrm>
        </p:spPr>
        <p:txBody>
          <a:bodyPr/>
          <a:lstStyle>
            <a:lvl1pPr rtl="0">
              <a:defRPr sz="2000" b="1"/>
            </a:lvl1pPr>
            <a:lvl2pPr marL="0" indent="0">
              <a:buNone/>
              <a:defRPr/>
            </a:lvl2pPr>
            <a:lvl3pPr marL="268308">
              <a:buClr>
                <a:schemeClr val="accent1"/>
              </a:buClr>
              <a:defRPr/>
            </a:lvl3pPr>
            <a:lvl4pPr marL="536619">
              <a:buClr>
                <a:schemeClr val="accent2"/>
              </a:buClr>
              <a:defRPr/>
            </a:lvl4pPr>
            <a:lvl5pPr marL="804930">
              <a:buClr>
                <a:schemeClr val="accent5"/>
              </a:buClr>
              <a:defRPr/>
            </a:lvl5pPr>
          </a:lstStyle>
          <a:p>
            <a:pPr lvl="0"/>
            <a:r>
              <a:rPr lang="de-DE" noProof="0"/>
              <a:t>Textmasterformat bearbeiten</a:t>
            </a:r>
          </a:p>
          <a:p>
            <a:pPr lvl="1"/>
            <a:r>
              <a:rPr lang="de-DE" noProof="0"/>
              <a:t>Zweite Ebene</a:t>
            </a:r>
          </a:p>
          <a:p>
            <a:pPr lvl="2"/>
            <a:r>
              <a:rPr lang="de-DE" noProof="0"/>
              <a:t>Dritte Ebene</a:t>
            </a:r>
          </a:p>
          <a:p>
            <a:pPr lvl="3"/>
            <a:r>
              <a:rPr lang="de-DE" noProof="0"/>
              <a:t>Vierte Ebene</a:t>
            </a:r>
          </a:p>
          <a:p>
            <a:pPr lvl="4"/>
            <a:r>
              <a:rPr lang="de-DE" noProof="0"/>
              <a:t>Fünfte Ebene</a:t>
            </a:r>
            <a:endParaRPr lang="en-US" noProof="0"/>
          </a:p>
        </p:txBody>
      </p:sp>
      <p:sp>
        <p:nvSpPr>
          <p:cNvPr id="13" name="Inhaltsplatzhalter 2"/>
          <p:cNvSpPr>
            <a:spLocks noGrp="1"/>
          </p:cNvSpPr>
          <p:nvPr>
            <p:ph idx="14"/>
          </p:nvPr>
        </p:nvSpPr>
        <p:spPr bwMode="gray">
          <a:xfrm>
            <a:off x="6239665" y="3915804"/>
            <a:ext cx="5462027" cy="2239740"/>
          </a:xfrm>
        </p:spPr>
        <p:txBody>
          <a:bodyPr/>
          <a:lstStyle>
            <a:lvl1pPr>
              <a:defRPr sz="2000" b="1"/>
            </a:lvl1pPr>
            <a:lvl2pPr marL="0" indent="0">
              <a:buNone/>
              <a:defRPr/>
            </a:lvl2pPr>
            <a:lvl3pPr marL="268308">
              <a:buClr>
                <a:schemeClr val="accent1"/>
              </a:buClr>
              <a:defRPr/>
            </a:lvl3pPr>
            <a:lvl4pPr marL="536619">
              <a:buClr>
                <a:schemeClr val="accent2"/>
              </a:buClr>
              <a:defRPr/>
            </a:lvl4pPr>
            <a:lvl5pPr marL="804930">
              <a:buClr>
                <a:schemeClr val="accent5"/>
              </a:buClr>
              <a:defRPr/>
            </a:lvl5pPr>
          </a:lstStyle>
          <a:p>
            <a:pPr lvl="0"/>
            <a:r>
              <a:rPr lang="de-DE" noProof="0"/>
              <a:t>Textmasterformat bearbeiten</a:t>
            </a:r>
          </a:p>
          <a:p>
            <a:pPr lvl="1"/>
            <a:r>
              <a:rPr lang="de-DE" noProof="0"/>
              <a:t>Zweite Ebene</a:t>
            </a:r>
          </a:p>
          <a:p>
            <a:pPr lvl="2"/>
            <a:r>
              <a:rPr lang="de-DE" noProof="0"/>
              <a:t>Dritte Ebene</a:t>
            </a:r>
          </a:p>
          <a:p>
            <a:pPr lvl="3"/>
            <a:r>
              <a:rPr lang="de-DE" noProof="0"/>
              <a:t>Vierte Ebene</a:t>
            </a:r>
          </a:p>
          <a:p>
            <a:pPr lvl="4"/>
            <a:r>
              <a:rPr lang="de-DE" noProof="0"/>
              <a:t>Fünfte Ebene</a:t>
            </a:r>
            <a:endParaRPr lang="en-US" noProof="0"/>
          </a:p>
        </p:txBody>
      </p:sp>
    </p:spTree>
    <p:extLst>
      <p:ext uri="{BB962C8B-B14F-4D97-AF65-F5344CB8AC3E}">
        <p14:creationId xmlns:p14="http://schemas.microsoft.com/office/powerpoint/2010/main" val="255327430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Pictures and Contents (without Subheadline)">
    <p:spTree>
      <p:nvGrpSpPr>
        <p:cNvPr id="1" name=""/>
        <p:cNvGrpSpPr/>
        <p:nvPr/>
      </p:nvGrpSpPr>
      <p:grpSpPr>
        <a:xfrm>
          <a:off x="0" y="0"/>
          <a:ext cx="0" cy="0"/>
          <a:chOff x="0" y="0"/>
          <a:chExt cx="0" cy="0"/>
        </a:xfrm>
      </p:grpSpPr>
      <p:sp>
        <p:nvSpPr>
          <p:cNvPr id="15" name="Bildplatzhalter 3"/>
          <p:cNvSpPr>
            <a:spLocks noGrp="1"/>
          </p:cNvSpPr>
          <p:nvPr>
            <p:ph type="pic" sz="quarter" idx="12"/>
          </p:nvPr>
        </p:nvSpPr>
        <p:spPr bwMode="gray">
          <a:xfrm>
            <a:off x="6264102" y="1621098"/>
            <a:ext cx="5921625" cy="1874393"/>
          </a:xfrm>
        </p:spPr>
        <p:txBody>
          <a:bodyPr/>
          <a:lstStyle/>
          <a:p>
            <a:r>
              <a:rPr lang="de-DE"/>
              <a:t>Bild durch Klicken auf Symbol hinzufügen</a:t>
            </a:r>
          </a:p>
        </p:txBody>
      </p:sp>
      <p:sp>
        <p:nvSpPr>
          <p:cNvPr id="4" name="Bildplatzhalter 3"/>
          <p:cNvSpPr>
            <a:spLocks noGrp="1"/>
          </p:cNvSpPr>
          <p:nvPr>
            <p:ph type="pic" sz="quarter" idx="11"/>
          </p:nvPr>
        </p:nvSpPr>
        <p:spPr bwMode="gray">
          <a:xfrm>
            <a:off x="68" y="1621098"/>
            <a:ext cx="5921625" cy="1874393"/>
          </a:xfrm>
        </p:spPr>
        <p:txBody>
          <a:bodyPr/>
          <a:lstStyle/>
          <a:p>
            <a:r>
              <a:rPr lang="de-DE"/>
              <a:t>Bild durch Klicken auf Symbol hinzufügen</a:t>
            </a:r>
          </a:p>
        </p:txBody>
      </p:sp>
      <p:sp>
        <p:nvSpPr>
          <p:cNvPr id="14" name="Titelplatzhalter 1"/>
          <p:cNvSpPr>
            <a:spLocks noGrp="1"/>
          </p:cNvSpPr>
          <p:nvPr>
            <p:ph type="title"/>
          </p:nvPr>
        </p:nvSpPr>
        <p:spPr bwMode="gray">
          <a:xfrm>
            <a:off x="439167" y="445200"/>
            <a:ext cx="9798220" cy="856531"/>
          </a:xfrm>
          <a:prstGeom prst="rect">
            <a:avLst/>
          </a:prstGeom>
        </p:spPr>
        <p:txBody>
          <a:bodyPr vert="horz" lIns="0" tIns="0" rIns="0" bIns="0" rtlCol="0" anchor="b">
            <a:noAutofit/>
          </a:bodyPr>
          <a:lstStyle/>
          <a:p>
            <a:r>
              <a:rPr lang="de-DE" noProof="0"/>
              <a:t>Titelmasterformat durch Klicken bearbeiten</a:t>
            </a:r>
            <a:endParaRPr lang="en-US" noProof="0"/>
          </a:p>
        </p:txBody>
      </p:sp>
      <p:sp>
        <p:nvSpPr>
          <p:cNvPr id="12" name="Fußzeilenplatzhalter 4"/>
          <p:cNvSpPr>
            <a:spLocks noGrp="1"/>
          </p:cNvSpPr>
          <p:nvPr>
            <p:ph type="ftr" sz="quarter" idx="3"/>
          </p:nvPr>
        </p:nvSpPr>
        <p:spPr bwMode="gray">
          <a:xfrm>
            <a:off x="1254983" y="6424666"/>
            <a:ext cx="8081539" cy="433387"/>
          </a:xfrm>
          <a:prstGeom prst="rect">
            <a:avLst/>
          </a:prstGeom>
        </p:spPr>
        <p:txBody>
          <a:bodyPr lIns="0" tIns="0" rIns="0" bIns="0" anchor="ctr"/>
          <a:lstStyle>
            <a:lvl1pPr algn="l">
              <a:defRPr sz="800">
                <a:solidFill>
                  <a:schemeClr val="tx1"/>
                </a:solidFill>
              </a:defRPr>
            </a:lvl1pPr>
            <a:lvl2pPr marL="0" indent="0">
              <a:defRPr sz="800">
                <a:solidFill>
                  <a:schemeClr val="tx1"/>
                </a:solidFill>
              </a:defRPr>
            </a:lvl2pPr>
            <a:lvl3pPr marL="1586" indent="0">
              <a:defRPr sz="800">
                <a:solidFill>
                  <a:schemeClr val="tx1"/>
                </a:solidFill>
              </a:defRPr>
            </a:lvl3pPr>
            <a:lvl4pPr marL="3171" indent="0">
              <a:defRPr sz="800">
                <a:solidFill>
                  <a:schemeClr val="tx1"/>
                </a:solidFill>
              </a:defRPr>
            </a:lvl4pPr>
            <a:lvl5pPr marL="3171" indent="0">
              <a:defRPr sz="800">
                <a:solidFill>
                  <a:schemeClr val="tx1"/>
                </a:solidFill>
              </a:defRPr>
            </a:lvl5pPr>
            <a:lvl6pPr marL="0" indent="0">
              <a:defRPr sz="800">
                <a:solidFill>
                  <a:schemeClr val="tx1"/>
                </a:solidFill>
              </a:defRPr>
            </a:lvl6pPr>
            <a:lvl7pPr marL="0" indent="0" algn="l">
              <a:defRPr sz="800">
                <a:solidFill>
                  <a:schemeClr val="tx1"/>
                </a:solidFill>
              </a:defRPr>
            </a:lvl7pPr>
            <a:lvl8pPr marL="0" indent="0">
              <a:defRPr sz="800">
                <a:solidFill>
                  <a:schemeClr val="tx1"/>
                </a:solidFill>
              </a:defRPr>
            </a:lvl8pPr>
            <a:lvl9pPr marL="0" indent="0">
              <a:defRPr sz="800"/>
            </a:lvl9pPr>
          </a:lstStyle>
          <a:p>
            <a:r>
              <a:rPr lang="en-US">
                <a:solidFill>
                  <a:srgbClr val="676767"/>
                </a:solidFill>
              </a:rPr>
              <a:t>www.open-systems-pharmacology.org</a:t>
            </a:r>
          </a:p>
        </p:txBody>
      </p:sp>
      <p:sp>
        <p:nvSpPr>
          <p:cNvPr id="17" name="Foliennummernplatzhalter 3"/>
          <p:cNvSpPr>
            <a:spLocks noGrp="1"/>
          </p:cNvSpPr>
          <p:nvPr>
            <p:ph type="sldNum" sz="quarter" idx="4"/>
          </p:nvPr>
        </p:nvSpPr>
        <p:spPr bwMode="gray">
          <a:xfrm>
            <a:off x="474778" y="6424666"/>
            <a:ext cx="761156" cy="433387"/>
          </a:xfrm>
          <a:prstGeom prst="rect">
            <a:avLst/>
          </a:prstGeom>
        </p:spPr>
        <p:txBody>
          <a:bodyPr vert="horz" lIns="0" tIns="0" rIns="0" bIns="0" rtlCol="0" anchor="ctr"/>
          <a:lstStyle>
            <a:lvl1pPr algn="l">
              <a:defRPr sz="800">
                <a:solidFill>
                  <a:schemeClr val="tx1"/>
                </a:solidFill>
              </a:defRPr>
            </a:lvl1pPr>
            <a:lvl2pPr marL="1586" indent="0" algn="l">
              <a:defRPr sz="800">
                <a:solidFill>
                  <a:schemeClr val="tx1"/>
                </a:solidFill>
              </a:defRPr>
            </a:lvl2pPr>
            <a:lvl3pPr marL="0" indent="0" algn="l">
              <a:defRPr sz="800">
                <a:solidFill>
                  <a:schemeClr val="tx1"/>
                </a:solidFill>
              </a:defRPr>
            </a:lvl3pPr>
            <a:lvl4pPr marL="0" indent="0" algn="l">
              <a:defRPr sz="800">
                <a:solidFill>
                  <a:schemeClr val="tx1"/>
                </a:solidFill>
              </a:defRPr>
            </a:lvl4pPr>
            <a:lvl5pPr marL="0" indent="0" algn="l">
              <a:defRPr sz="800">
                <a:solidFill>
                  <a:schemeClr val="tx1"/>
                </a:solidFill>
              </a:defRPr>
            </a:lvl5pPr>
            <a:lvl6pPr marL="0" indent="0" algn="l">
              <a:defRPr sz="800">
                <a:solidFill>
                  <a:schemeClr val="tx1"/>
                </a:solidFill>
              </a:defRPr>
            </a:lvl6pPr>
            <a:lvl7pPr marL="0" indent="0" algn="l">
              <a:defRPr sz="800">
                <a:solidFill>
                  <a:schemeClr val="tx1"/>
                </a:solidFill>
              </a:defRPr>
            </a:lvl7pPr>
            <a:lvl8pPr marL="0" indent="0" algn="l">
              <a:defRPr sz="800">
                <a:solidFill>
                  <a:schemeClr val="tx1"/>
                </a:solidFill>
              </a:defRPr>
            </a:lvl8pPr>
            <a:lvl9pPr marL="0" indent="0" algn="l">
              <a:defRPr sz="800">
                <a:solidFill>
                  <a:schemeClr val="tx1"/>
                </a:solidFill>
              </a:defRPr>
            </a:lvl9pPr>
          </a:lstStyle>
          <a:p>
            <a:r>
              <a:rPr lang="en-US">
                <a:solidFill>
                  <a:srgbClr val="676767"/>
                </a:solidFill>
              </a:rPr>
              <a:t>Page </a:t>
            </a:r>
            <a:fld id="{87F334AE-4EAC-4C2D-A638-92A76F09FCC4}" type="slidenum">
              <a:rPr lang="en-US" smtClean="0">
                <a:solidFill>
                  <a:srgbClr val="676767"/>
                </a:solidFill>
              </a:rPr>
              <a:pPr/>
              <a:t>‹#›</a:t>
            </a:fld>
            <a:endParaRPr lang="en-US">
              <a:solidFill>
                <a:srgbClr val="676767"/>
              </a:solidFill>
            </a:endParaRPr>
          </a:p>
        </p:txBody>
      </p:sp>
      <p:cxnSp>
        <p:nvCxnSpPr>
          <p:cNvPr id="18" name="Gerader Verbinder 13"/>
          <p:cNvCxnSpPr/>
          <p:nvPr userDrawn="1"/>
        </p:nvCxnSpPr>
        <p:spPr bwMode="gray">
          <a:xfrm>
            <a:off x="0" y="6416923"/>
            <a:ext cx="12192000" cy="0"/>
          </a:xfrm>
          <a:prstGeom prst="line">
            <a:avLst/>
          </a:prstGeom>
          <a:ln w="31750">
            <a:gradFill>
              <a:gsLst>
                <a:gs pos="100000">
                  <a:schemeClr val="accent2"/>
                </a:gs>
                <a:gs pos="0">
                  <a:schemeClr val="accent1"/>
                </a:gs>
              </a:gsLst>
              <a:lin ang="0" scaled="0"/>
            </a:gradFill>
          </a:ln>
        </p:spPr>
        <p:style>
          <a:lnRef idx="1">
            <a:schemeClr val="accent1"/>
          </a:lnRef>
          <a:fillRef idx="0">
            <a:schemeClr val="accent1"/>
          </a:fillRef>
          <a:effectRef idx="0">
            <a:schemeClr val="accent1"/>
          </a:effectRef>
          <a:fontRef idx="minor">
            <a:schemeClr val="tx1"/>
          </a:fontRef>
        </p:style>
      </p:cxnSp>
      <p:sp>
        <p:nvSpPr>
          <p:cNvPr id="10" name="Inhaltsplatzhalter 2"/>
          <p:cNvSpPr>
            <a:spLocks noGrp="1"/>
          </p:cNvSpPr>
          <p:nvPr>
            <p:ph idx="13"/>
          </p:nvPr>
        </p:nvSpPr>
        <p:spPr bwMode="gray">
          <a:xfrm>
            <a:off x="459713" y="3915804"/>
            <a:ext cx="5462027" cy="2239740"/>
          </a:xfrm>
        </p:spPr>
        <p:txBody>
          <a:bodyPr/>
          <a:lstStyle>
            <a:lvl1pPr rtl="0">
              <a:defRPr sz="2000" b="1"/>
            </a:lvl1pPr>
            <a:lvl2pPr marL="0" indent="0">
              <a:buNone/>
              <a:defRPr/>
            </a:lvl2pPr>
            <a:lvl3pPr marL="268308">
              <a:buClr>
                <a:schemeClr val="accent1"/>
              </a:buClr>
              <a:defRPr/>
            </a:lvl3pPr>
            <a:lvl4pPr marL="536619">
              <a:buClr>
                <a:schemeClr val="accent2"/>
              </a:buClr>
              <a:defRPr/>
            </a:lvl4pPr>
            <a:lvl5pPr marL="804930">
              <a:buClr>
                <a:schemeClr val="accent5"/>
              </a:buClr>
              <a:defRPr/>
            </a:lvl5pPr>
          </a:lstStyle>
          <a:p>
            <a:pPr lvl="0"/>
            <a:r>
              <a:rPr lang="de-DE" noProof="0"/>
              <a:t>Textmasterformat bearbeiten</a:t>
            </a:r>
          </a:p>
          <a:p>
            <a:pPr lvl="1"/>
            <a:r>
              <a:rPr lang="de-DE" noProof="0"/>
              <a:t>Zweite Ebene</a:t>
            </a:r>
          </a:p>
          <a:p>
            <a:pPr lvl="2"/>
            <a:r>
              <a:rPr lang="de-DE" noProof="0"/>
              <a:t>Dritte Ebene</a:t>
            </a:r>
          </a:p>
          <a:p>
            <a:pPr lvl="3"/>
            <a:r>
              <a:rPr lang="de-DE" noProof="0"/>
              <a:t>Vierte Ebene</a:t>
            </a:r>
          </a:p>
          <a:p>
            <a:pPr lvl="4"/>
            <a:r>
              <a:rPr lang="de-DE" noProof="0"/>
              <a:t>Fünfte Ebene</a:t>
            </a:r>
            <a:endParaRPr lang="en-US" noProof="0"/>
          </a:p>
        </p:txBody>
      </p:sp>
      <p:sp>
        <p:nvSpPr>
          <p:cNvPr id="11" name="Inhaltsplatzhalter 2"/>
          <p:cNvSpPr>
            <a:spLocks noGrp="1"/>
          </p:cNvSpPr>
          <p:nvPr>
            <p:ph idx="14"/>
          </p:nvPr>
        </p:nvSpPr>
        <p:spPr bwMode="gray">
          <a:xfrm>
            <a:off x="6239665" y="3915804"/>
            <a:ext cx="5462027" cy="2239740"/>
          </a:xfrm>
        </p:spPr>
        <p:txBody>
          <a:bodyPr/>
          <a:lstStyle>
            <a:lvl1pPr>
              <a:defRPr sz="2000" b="1"/>
            </a:lvl1pPr>
            <a:lvl2pPr marL="0" indent="0">
              <a:buNone/>
              <a:defRPr/>
            </a:lvl2pPr>
            <a:lvl3pPr marL="268308">
              <a:buClr>
                <a:schemeClr val="accent1"/>
              </a:buClr>
              <a:defRPr/>
            </a:lvl3pPr>
            <a:lvl4pPr marL="536619">
              <a:buClr>
                <a:schemeClr val="accent2"/>
              </a:buClr>
              <a:defRPr/>
            </a:lvl4pPr>
            <a:lvl5pPr marL="804930">
              <a:buClr>
                <a:schemeClr val="accent5"/>
              </a:buClr>
              <a:defRPr/>
            </a:lvl5pPr>
          </a:lstStyle>
          <a:p>
            <a:pPr lvl="0"/>
            <a:r>
              <a:rPr lang="de-DE" noProof="0"/>
              <a:t>Textmasterformat bearbeiten</a:t>
            </a:r>
          </a:p>
          <a:p>
            <a:pPr lvl="1"/>
            <a:r>
              <a:rPr lang="de-DE" noProof="0"/>
              <a:t>Zweite Ebene</a:t>
            </a:r>
          </a:p>
          <a:p>
            <a:pPr lvl="2"/>
            <a:r>
              <a:rPr lang="de-DE" noProof="0"/>
              <a:t>Dritte Ebene</a:t>
            </a:r>
          </a:p>
          <a:p>
            <a:pPr lvl="3"/>
            <a:r>
              <a:rPr lang="de-DE" noProof="0"/>
              <a:t>Vierte Ebene</a:t>
            </a:r>
          </a:p>
          <a:p>
            <a:pPr lvl="4"/>
            <a:r>
              <a:rPr lang="de-DE" noProof="0"/>
              <a:t>Fünfte Ebene</a:t>
            </a:r>
            <a:endParaRPr lang="en-US" noProof="0"/>
          </a:p>
        </p:txBody>
      </p:sp>
    </p:spTree>
    <p:extLst>
      <p:ext uri="{BB962C8B-B14F-4D97-AF65-F5344CB8AC3E}">
        <p14:creationId xmlns:p14="http://schemas.microsoft.com/office/powerpoint/2010/main" val="400226314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5" name="Untertitel 2"/>
          <p:cNvSpPr>
            <a:spLocks noGrp="1"/>
          </p:cNvSpPr>
          <p:nvPr>
            <p:ph type="subTitle" idx="10"/>
          </p:nvPr>
        </p:nvSpPr>
        <p:spPr bwMode="gray">
          <a:xfrm>
            <a:off x="449399" y="914426"/>
            <a:ext cx="9787923" cy="369332"/>
          </a:xfrm>
        </p:spPr>
        <p:txBody>
          <a:bodyPr wrap="square" anchor="t" anchorCtr="0">
            <a:spAutoFit/>
          </a:bodyPr>
          <a:lstStyle>
            <a:lvl1pPr marL="0" indent="0" algn="l">
              <a:buNone/>
              <a:defRPr sz="2400">
                <a:solidFill>
                  <a:schemeClr val="tx1"/>
                </a:solidFill>
              </a:defRPr>
            </a:lvl1pPr>
            <a:lvl2pPr marL="0" indent="0" algn="l">
              <a:buNone/>
              <a:defRPr>
                <a:solidFill>
                  <a:schemeClr val="tx1"/>
                </a:solidFill>
              </a:defRPr>
            </a:lvl2pPr>
            <a:lvl3pPr marL="1586" indent="0" algn="l">
              <a:buNone/>
              <a:defRPr>
                <a:solidFill>
                  <a:schemeClr val="tx1"/>
                </a:solidFill>
              </a:defRPr>
            </a:lvl3pPr>
            <a:lvl4pPr marL="3171" indent="0" algn="l">
              <a:buNone/>
              <a:defRPr>
                <a:solidFill>
                  <a:schemeClr val="tx1"/>
                </a:solidFill>
              </a:defRPr>
            </a:lvl4pPr>
            <a:lvl5pPr marL="3171" indent="0" algn="l">
              <a:buNone/>
              <a:defRPr>
                <a:solidFill>
                  <a:schemeClr val="tx1"/>
                </a:solidFill>
              </a:defRPr>
            </a:lvl5pPr>
            <a:lvl6pPr marL="0" indent="0" algn="l">
              <a:buNone/>
              <a:defRPr sz="1800">
                <a:solidFill>
                  <a:schemeClr val="tx1"/>
                </a:solidFill>
              </a:defRPr>
            </a:lvl6pPr>
            <a:lvl7pPr marL="0" indent="0" algn="l">
              <a:buNone/>
              <a:defRPr sz="1800">
                <a:solidFill>
                  <a:schemeClr val="tx1"/>
                </a:solidFill>
              </a:defRPr>
            </a:lvl7pPr>
            <a:lvl8pPr marL="0" indent="0" algn="l">
              <a:buNone/>
              <a:defRPr sz="1800">
                <a:solidFill>
                  <a:schemeClr val="tx1"/>
                </a:solidFill>
              </a:defRPr>
            </a:lvl8pPr>
            <a:lvl9pPr marL="0" indent="0" algn="l">
              <a:buNone/>
              <a:defRPr sz="1800">
                <a:solidFill>
                  <a:schemeClr val="tx1"/>
                </a:solidFill>
              </a:defRPr>
            </a:lvl9pPr>
          </a:lstStyle>
          <a:p>
            <a:pPr lvl="0"/>
            <a:r>
              <a:rPr lang="de-DE" noProof="0"/>
              <a:t>Formatvorlage des Untertitelmasters durch Klicken bearbeiten</a:t>
            </a:r>
            <a:endParaRPr lang="en-US" noProof="0"/>
          </a:p>
        </p:txBody>
      </p:sp>
      <p:sp>
        <p:nvSpPr>
          <p:cNvPr id="8" name="Titelplatzhalter 1"/>
          <p:cNvSpPr>
            <a:spLocks noGrp="1"/>
          </p:cNvSpPr>
          <p:nvPr>
            <p:ph type="title"/>
          </p:nvPr>
        </p:nvSpPr>
        <p:spPr bwMode="gray">
          <a:xfrm>
            <a:off x="439167" y="381144"/>
            <a:ext cx="9798220" cy="485109"/>
          </a:xfrm>
          <a:prstGeom prst="rect">
            <a:avLst/>
          </a:prstGeom>
        </p:spPr>
        <p:txBody>
          <a:bodyPr vert="horz" lIns="0" tIns="0" rIns="0" bIns="0" rtlCol="0" anchor="b">
            <a:noAutofit/>
          </a:bodyPr>
          <a:lstStyle/>
          <a:p>
            <a:r>
              <a:rPr lang="de-DE" noProof="0"/>
              <a:t>Titelmasterformat durch Klicken bearbeiten</a:t>
            </a:r>
            <a:endParaRPr lang="en-US" noProof="0"/>
          </a:p>
        </p:txBody>
      </p:sp>
      <p:sp>
        <p:nvSpPr>
          <p:cNvPr id="11" name="Fußzeilenplatzhalter 4"/>
          <p:cNvSpPr>
            <a:spLocks noGrp="1"/>
          </p:cNvSpPr>
          <p:nvPr>
            <p:ph type="ftr" sz="quarter" idx="3"/>
          </p:nvPr>
        </p:nvSpPr>
        <p:spPr bwMode="gray">
          <a:xfrm>
            <a:off x="1254983" y="6424666"/>
            <a:ext cx="8081539" cy="433387"/>
          </a:xfrm>
          <a:prstGeom prst="rect">
            <a:avLst/>
          </a:prstGeom>
        </p:spPr>
        <p:txBody>
          <a:bodyPr lIns="0" tIns="0" rIns="0" bIns="0" anchor="ctr"/>
          <a:lstStyle>
            <a:lvl1pPr algn="l">
              <a:defRPr sz="800">
                <a:solidFill>
                  <a:schemeClr val="tx1"/>
                </a:solidFill>
              </a:defRPr>
            </a:lvl1pPr>
            <a:lvl2pPr marL="0" indent="0">
              <a:defRPr sz="800">
                <a:solidFill>
                  <a:schemeClr val="tx1"/>
                </a:solidFill>
              </a:defRPr>
            </a:lvl2pPr>
            <a:lvl3pPr marL="1586" indent="0">
              <a:defRPr sz="800">
                <a:solidFill>
                  <a:schemeClr val="tx1"/>
                </a:solidFill>
              </a:defRPr>
            </a:lvl3pPr>
            <a:lvl4pPr marL="3171" indent="0">
              <a:defRPr sz="800">
                <a:solidFill>
                  <a:schemeClr val="tx1"/>
                </a:solidFill>
              </a:defRPr>
            </a:lvl4pPr>
            <a:lvl5pPr marL="3171" indent="0">
              <a:defRPr sz="800">
                <a:solidFill>
                  <a:schemeClr val="tx1"/>
                </a:solidFill>
              </a:defRPr>
            </a:lvl5pPr>
            <a:lvl6pPr marL="0" indent="0">
              <a:defRPr sz="800">
                <a:solidFill>
                  <a:schemeClr val="tx1"/>
                </a:solidFill>
              </a:defRPr>
            </a:lvl6pPr>
            <a:lvl7pPr marL="0" indent="0" algn="l">
              <a:defRPr sz="800">
                <a:solidFill>
                  <a:schemeClr val="tx1"/>
                </a:solidFill>
              </a:defRPr>
            </a:lvl7pPr>
            <a:lvl8pPr marL="0" indent="0">
              <a:defRPr sz="800">
                <a:solidFill>
                  <a:schemeClr val="tx1"/>
                </a:solidFill>
              </a:defRPr>
            </a:lvl8pPr>
            <a:lvl9pPr marL="0" indent="0">
              <a:defRPr sz="800"/>
            </a:lvl9pPr>
          </a:lstStyle>
          <a:p>
            <a:r>
              <a:rPr lang="en-US">
                <a:solidFill>
                  <a:srgbClr val="676767"/>
                </a:solidFill>
              </a:rPr>
              <a:t>www.open-systems-pharmacology.org</a:t>
            </a:r>
          </a:p>
        </p:txBody>
      </p:sp>
      <p:sp>
        <p:nvSpPr>
          <p:cNvPr id="12" name="Foliennummernplatzhalter 3"/>
          <p:cNvSpPr>
            <a:spLocks noGrp="1"/>
          </p:cNvSpPr>
          <p:nvPr>
            <p:ph type="sldNum" sz="quarter" idx="4"/>
          </p:nvPr>
        </p:nvSpPr>
        <p:spPr bwMode="gray">
          <a:xfrm>
            <a:off x="474778" y="6424666"/>
            <a:ext cx="761156" cy="433387"/>
          </a:xfrm>
          <a:prstGeom prst="rect">
            <a:avLst/>
          </a:prstGeom>
        </p:spPr>
        <p:txBody>
          <a:bodyPr vert="horz" lIns="0" tIns="0" rIns="0" bIns="0" rtlCol="0" anchor="ctr"/>
          <a:lstStyle>
            <a:lvl1pPr algn="l">
              <a:defRPr sz="800">
                <a:solidFill>
                  <a:schemeClr val="tx1"/>
                </a:solidFill>
              </a:defRPr>
            </a:lvl1pPr>
            <a:lvl2pPr marL="1586" indent="0" algn="l">
              <a:defRPr sz="800">
                <a:solidFill>
                  <a:schemeClr val="tx1"/>
                </a:solidFill>
              </a:defRPr>
            </a:lvl2pPr>
            <a:lvl3pPr marL="0" indent="0" algn="l">
              <a:defRPr sz="800">
                <a:solidFill>
                  <a:schemeClr val="tx1"/>
                </a:solidFill>
              </a:defRPr>
            </a:lvl3pPr>
            <a:lvl4pPr marL="0" indent="0" algn="l">
              <a:defRPr sz="800">
                <a:solidFill>
                  <a:schemeClr val="tx1"/>
                </a:solidFill>
              </a:defRPr>
            </a:lvl4pPr>
            <a:lvl5pPr marL="0" indent="0" algn="l">
              <a:defRPr sz="800">
                <a:solidFill>
                  <a:schemeClr val="tx1"/>
                </a:solidFill>
              </a:defRPr>
            </a:lvl5pPr>
            <a:lvl6pPr marL="0" indent="0" algn="l">
              <a:defRPr sz="800">
                <a:solidFill>
                  <a:schemeClr val="tx1"/>
                </a:solidFill>
              </a:defRPr>
            </a:lvl6pPr>
            <a:lvl7pPr marL="0" indent="0" algn="l">
              <a:defRPr sz="800">
                <a:solidFill>
                  <a:schemeClr val="tx1"/>
                </a:solidFill>
              </a:defRPr>
            </a:lvl7pPr>
            <a:lvl8pPr marL="0" indent="0" algn="l">
              <a:defRPr sz="800">
                <a:solidFill>
                  <a:schemeClr val="tx1"/>
                </a:solidFill>
              </a:defRPr>
            </a:lvl8pPr>
            <a:lvl9pPr marL="0" indent="0" algn="l">
              <a:defRPr sz="800">
                <a:solidFill>
                  <a:schemeClr val="tx1"/>
                </a:solidFill>
              </a:defRPr>
            </a:lvl9pPr>
          </a:lstStyle>
          <a:p>
            <a:r>
              <a:rPr lang="en-US">
                <a:solidFill>
                  <a:srgbClr val="676767"/>
                </a:solidFill>
              </a:rPr>
              <a:t>Page </a:t>
            </a:r>
            <a:fld id="{87F334AE-4EAC-4C2D-A638-92A76F09FCC4}" type="slidenum">
              <a:rPr lang="en-US" smtClean="0">
                <a:solidFill>
                  <a:srgbClr val="676767"/>
                </a:solidFill>
              </a:rPr>
              <a:pPr/>
              <a:t>‹#›</a:t>
            </a:fld>
            <a:endParaRPr lang="en-US">
              <a:solidFill>
                <a:srgbClr val="676767"/>
              </a:solidFill>
            </a:endParaRPr>
          </a:p>
        </p:txBody>
      </p:sp>
      <p:cxnSp>
        <p:nvCxnSpPr>
          <p:cNvPr id="13" name="Gerader Verbinder 13"/>
          <p:cNvCxnSpPr/>
          <p:nvPr userDrawn="1"/>
        </p:nvCxnSpPr>
        <p:spPr bwMode="gray">
          <a:xfrm>
            <a:off x="0" y="6416923"/>
            <a:ext cx="12192000" cy="0"/>
          </a:xfrm>
          <a:prstGeom prst="line">
            <a:avLst/>
          </a:prstGeom>
          <a:ln w="31750">
            <a:gradFill>
              <a:gsLst>
                <a:gs pos="100000">
                  <a:schemeClr val="accent2"/>
                </a:gs>
                <a:gs pos="0">
                  <a:schemeClr val="accent1"/>
                </a:gs>
              </a:gsLst>
              <a:lin ang="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7141089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bschnitts-&#10;überschrift">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endParaRPr lang="de-DE"/>
          </a:p>
        </p:txBody>
      </p:sp>
      <p:sp>
        <p:nvSpPr>
          <p:cNvPr id="5" name="Fußzeilenplatzhalter 4"/>
          <p:cNvSpPr>
            <a:spLocks noGrp="1"/>
          </p:cNvSpPr>
          <p:nvPr>
            <p:ph type="ftr" sz="quarter" idx="11"/>
          </p:nvPr>
        </p:nvSpPr>
        <p:spPr/>
        <p:txBody>
          <a:bodyPr/>
          <a:lstStyle/>
          <a:p>
            <a:r>
              <a:rPr lang="de-DE"/>
              <a:t>www.open-systems-pharmacology.org</a:t>
            </a:r>
          </a:p>
        </p:txBody>
      </p:sp>
      <p:sp>
        <p:nvSpPr>
          <p:cNvPr id="6" name="Foliennummernplatzhalter 5"/>
          <p:cNvSpPr>
            <a:spLocks noGrp="1"/>
          </p:cNvSpPr>
          <p:nvPr>
            <p:ph type="sldNum" sz="quarter" idx="12"/>
          </p:nvPr>
        </p:nvSpPr>
        <p:spPr/>
        <p:txBody>
          <a:bodyPr/>
          <a:lstStyle/>
          <a:p>
            <a:fld id="{1B3DEF96-70A6-4522-BE0C-1D5CEA4C1BFE}" type="slidenum">
              <a:rPr lang="de-DE" smtClean="0"/>
              <a:t>‹#›</a:t>
            </a:fld>
            <a:endParaRPr lang="de-DE"/>
          </a:p>
        </p:txBody>
      </p:sp>
      <p:sp>
        <p:nvSpPr>
          <p:cNvPr id="8" name="Rechteck 7"/>
          <p:cNvSpPr/>
          <p:nvPr userDrawn="1"/>
        </p:nvSpPr>
        <p:spPr>
          <a:xfrm>
            <a:off x="623392" y="561967"/>
            <a:ext cx="9217024" cy="584775"/>
          </a:xfrm>
          <a:prstGeom prst="rect">
            <a:avLst/>
          </a:prstGeom>
        </p:spPr>
        <p:txBody>
          <a:bodyPr wrap="square">
            <a:spAutoFit/>
          </a:bodyPr>
          <a:lstStyle/>
          <a:p>
            <a:r>
              <a:rPr lang="en-US" sz="3200" b="1">
                <a:latin typeface="Arial" panose="020B0604020202020204" pitchFamily="34" charset="0"/>
                <a:cs typeface="Arial" panose="020B0604020202020204" pitchFamily="34" charset="0"/>
              </a:rPr>
              <a:t>Open-Systems-Pharmacology.org</a:t>
            </a:r>
            <a:endParaRPr lang="de-DE" sz="3200">
              <a:latin typeface="Arial" panose="020B0604020202020204" pitchFamily="34" charset="0"/>
              <a:cs typeface="Arial" panose="020B0604020202020204" pitchFamily="34" charset="0"/>
            </a:endParaRPr>
          </a:p>
        </p:txBody>
      </p:sp>
      <p:sp>
        <p:nvSpPr>
          <p:cNvPr id="9" name="Untertitel 2"/>
          <p:cNvSpPr>
            <a:spLocks noGrp="1"/>
          </p:cNvSpPr>
          <p:nvPr>
            <p:ph type="subTitle" idx="1" hasCustomPrompt="1"/>
          </p:nvPr>
        </p:nvSpPr>
        <p:spPr bwMode="gray">
          <a:xfrm>
            <a:off x="3311692" y="4267840"/>
            <a:ext cx="8266227" cy="400110"/>
          </a:xfrm>
          <a:prstGeom prst="rect">
            <a:avLst/>
          </a:prstGeom>
        </p:spPr>
        <p:txBody>
          <a:bodyPr wrap="square" anchor="t" anchorCtr="0">
            <a:spAutoFit/>
          </a:bodyPr>
          <a:lstStyle>
            <a:lvl1pPr marL="0" indent="0" algn="l">
              <a:buNone/>
              <a:defRPr sz="20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0"/>
              <a:t>Subheadline</a:t>
            </a:r>
          </a:p>
        </p:txBody>
      </p:sp>
      <p:sp>
        <p:nvSpPr>
          <p:cNvPr id="11" name="Titel 1"/>
          <p:cNvSpPr>
            <a:spLocks noGrp="1"/>
          </p:cNvSpPr>
          <p:nvPr>
            <p:ph type="ctrTitle" hasCustomPrompt="1"/>
          </p:nvPr>
        </p:nvSpPr>
        <p:spPr bwMode="gray">
          <a:xfrm>
            <a:off x="3311692" y="3742875"/>
            <a:ext cx="8266227" cy="535531"/>
          </a:xfrm>
        </p:spPr>
        <p:txBody>
          <a:bodyPr wrap="square">
            <a:spAutoFit/>
          </a:bodyPr>
          <a:lstStyle>
            <a:lvl1pPr>
              <a:lnSpc>
                <a:spcPct val="90000"/>
              </a:lnSpc>
              <a:defRPr sz="3200">
                <a:solidFill>
                  <a:schemeClr val="tx1"/>
                </a:solidFill>
                <a:latin typeface="Arial" panose="020B0604020202020204" pitchFamily="34" charset="0"/>
                <a:cs typeface="Arial" panose="020B0604020202020204" pitchFamily="34" charset="0"/>
              </a:defRPr>
            </a:lvl1pPr>
          </a:lstStyle>
          <a:p>
            <a:r>
              <a:rPr lang="en-US" noProof="0"/>
              <a:t>Headline</a:t>
            </a:r>
          </a:p>
        </p:txBody>
      </p:sp>
      <p:sp>
        <p:nvSpPr>
          <p:cNvPr id="12" name="Textplatzhalter 17"/>
          <p:cNvSpPr>
            <a:spLocks noGrp="1"/>
          </p:cNvSpPr>
          <p:nvPr>
            <p:ph type="body" sz="quarter" idx="16" hasCustomPrompt="1"/>
          </p:nvPr>
        </p:nvSpPr>
        <p:spPr bwMode="gray">
          <a:xfrm>
            <a:off x="3311692" y="5216773"/>
            <a:ext cx="8266227" cy="235742"/>
          </a:xfrm>
          <a:prstGeom prst="rect">
            <a:avLst/>
          </a:prstGeom>
        </p:spPr>
        <p:txBody>
          <a:bodyPr tIns="306000" anchor="b" anchorCtr="0"/>
          <a:lstStyle>
            <a:lvl1pPr marL="0" indent="0">
              <a:buNone/>
              <a:defRPr sz="1200">
                <a:latin typeface="Arial" panose="020B0604020202020204" pitchFamily="34" charset="0"/>
                <a:cs typeface="Arial" panose="020B0604020202020204" pitchFamily="34" charset="0"/>
              </a:defRPr>
            </a:lvl1pPr>
          </a:lstStyle>
          <a:p>
            <a:pPr lvl="0"/>
            <a:r>
              <a:rPr lang="en-US" noProof="0"/>
              <a:t>Date/Presenter/Version</a:t>
            </a:r>
          </a:p>
        </p:txBody>
      </p:sp>
      <p:pic>
        <p:nvPicPr>
          <p:cNvPr id="13" name="Picture 12">
            <a:extLst>
              <a:ext uri="{FF2B5EF4-FFF2-40B4-BE49-F238E27FC236}">
                <a16:creationId xmlns:a16="http://schemas.microsoft.com/office/drawing/2014/main" id="{9C005EEE-6AB2-415F-94C2-E932E5197458}"/>
              </a:ext>
            </a:extLst>
          </p:cNvPr>
          <p:cNvPicPr>
            <a:picLocks noChangeAspect="1"/>
          </p:cNvPicPr>
          <p:nvPr userDrawn="1"/>
        </p:nvPicPr>
        <p:blipFill>
          <a:blip r:embed="rId2"/>
          <a:stretch>
            <a:fillRect/>
          </a:stretch>
        </p:blipFill>
        <p:spPr>
          <a:xfrm>
            <a:off x="9889866" y="433307"/>
            <a:ext cx="2202592" cy="597058"/>
          </a:xfrm>
          <a:prstGeom prst="rect">
            <a:avLst/>
          </a:prstGeom>
        </p:spPr>
      </p:pic>
    </p:spTree>
    <p:extLst>
      <p:ext uri="{BB962C8B-B14F-4D97-AF65-F5344CB8AC3E}">
        <p14:creationId xmlns:p14="http://schemas.microsoft.com/office/powerpoint/2010/main" val="256294867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only (without Subheadline)">
    <p:spTree>
      <p:nvGrpSpPr>
        <p:cNvPr id="1" name=""/>
        <p:cNvGrpSpPr/>
        <p:nvPr/>
      </p:nvGrpSpPr>
      <p:grpSpPr>
        <a:xfrm>
          <a:off x="0" y="0"/>
          <a:ext cx="0" cy="0"/>
          <a:chOff x="0" y="0"/>
          <a:chExt cx="0" cy="0"/>
        </a:xfrm>
      </p:grpSpPr>
      <p:sp>
        <p:nvSpPr>
          <p:cNvPr id="7" name="Titelplatzhalter 1"/>
          <p:cNvSpPr>
            <a:spLocks noGrp="1"/>
          </p:cNvSpPr>
          <p:nvPr>
            <p:ph type="title"/>
          </p:nvPr>
        </p:nvSpPr>
        <p:spPr bwMode="gray">
          <a:xfrm>
            <a:off x="439167" y="445200"/>
            <a:ext cx="9798220" cy="856531"/>
          </a:xfrm>
          <a:prstGeom prst="rect">
            <a:avLst/>
          </a:prstGeom>
        </p:spPr>
        <p:txBody>
          <a:bodyPr vert="horz" lIns="0" tIns="0" rIns="0" bIns="0" rtlCol="0" anchor="b">
            <a:noAutofit/>
          </a:bodyPr>
          <a:lstStyle/>
          <a:p>
            <a:r>
              <a:rPr lang="de-DE" noProof="0"/>
              <a:t>Titelmasterformat durch Klicken bearbeiten</a:t>
            </a:r>
            <a:endParaRPr lang="en-US" noProof="0"/>
          </a:p>
        </p:txBody>
      </p:sp>
      <p:sp>
        <p:nvSpPr>
          <p:cNvPr id="10" name="Fußzeilenplatzhalter 4"/>
          <p:cNvSpPr>
            <a:spLocks noGrp="1"/>
          </p:cNvSpPr>
          <p:nvPr>
            <p:ph type="ftr" sz="quarter" idx="3"/>
          </p:nvPr>
        </p:nvSpPr>
        <p:spPr bwMode="gray">
          <a:xfrm>
            <a:off x="1254983" y="6424666"/>
            <a:ext cx="8081539" cy="433387"/>
          </a:xfrm>
          <a:prstGeom prst="rect">
            <a:avLst/>
          </a:prstGeom>
        </p:spPr>
        <p:txBody>
          <a:bodyPr lIns="0" tIns="0" rIns="0" bIns="0" anchor="ctr"/>
          <a:lstStyle>
            <a:lvl1pPr algn="l">
              <a:defRPr sz="800">
                <a:solidFill>
                  <a:schemeClr val="tx1"/>
                </a:solidFill>
              </a:defRPr>
            </a:lvl1pPr>
            <a:lvl2pPr marL="0" indent="0">
              <a:defRPr sz="800">
                <a:solidFill>
                  <a:schemeClr val="tx1"/>
                </a:solidFill>
              </a:defRPr>
            </a:lvl2pPr>
            <a:lvl3pPr marL="1586" indent="0">
              <a:defRPr sz="800">
                <a:solidFill>
                  <a:schemeClr val="tx1"/>
                </a:solidFill>
              </a:defRPr>
            </a:lvl3pPr>
            <a:lvl4pPr marL="3171" indent="0">
              <a:defRPr sz="800">
                <a:solidFill>
                  <a:schemeClr val="tx1"/>
                </a:solidFill>
              </a:defRPr>
            </a:lvl4pPr>
            <a:lvl5pPr marL="3171" indent="0">
              <a:defRPr sz="800">
                <a:solidFill>
                  <a:schemeClr val="tx1"/>
                </a:solidFill>
              </a:defRPr>
            </a:lvl5pPr>
            <a:lvl6pPr marL="0" indent="0">
              <a:defRPr sz="800">
                <a:solidFill>
                  <a:schemeClr val="tx1"/>
                </a:solidFill>
              </a:defRPr>
            </a:lvl6pPr>
            <a:lvl7pPr marL="0" indent="0" algn="l">
              <a:defRPr sz="800">
                <a:solidFill>
                  <a:schemeClr val="tx1"/>
                </a:solidFill>
              </a:defRPr>
            </a:lvl7pPr>
            <a:lvl8pPr marL="0" indent="0">
              <a:defRPr sz="800">
                <a:solidFill>
                  <a:schemeClr val="tx1"/>
                </a:solidFill>
              </a:defRPr>
            </a:lvl8pPr>
            <a:lvl9pPr marL="0" indent="0">
              <a:defRPr sz="800"/>
            </a:lvl9pPr>
          </a:lstStyle>
          <a:p>
            <a:r>
              <a:rPr lang="en-US">
                <a:solidFill>
                  <a:srgbClr val="676767"/>
                </a:solidFill>
              </a:rPr>
              <a:t>www.open-systems-pharmacology.org</a:t>
            </a:r>
          </a:p>
        </p:txBody>
      </p:sp>
      <p:sp>
        <p:nvSpPr>
          <p:cNvPr id="11" name="Foliennummernplatzhalter 3"/>
          <p:cNvSpPr>
            <a:spLocks noGrp="1"/>
          </p:cNvSpPr>
          <p:nvPr>
            <p:ph type="sldNum" sz="quarter" idx="4"/>
          </p:nvPr>
        </p:nvSpPr>
        <p:spPr bwMode="gray">
          <a:xfrm>
            <a:off x="474778" y="6424666"/>
            <a:ext cx="761156" cy="433387"/>
          </a:xfrm>
          <a:prstGeom prst="rect">
            <a:avLst/>
          </a:prstGeom>
        </p:spPr>
        <p:txBody>
          <a:bodyPr vert="horz" lIns="0" tIns="0" rIns="0" bIns="0" rtlCol="0" anchor="ctr"/>
          <a:lstStyle>
            <a:lvl1pPr algn="l">
              <a:defRPr sz="800">
                <a:solidFill>
                  <a:schemeClr val="tx1"/>
                </a:solidFill>
              </a:defRPr>
            </a:lvl1pPr>
            <a:lvl2pPr marL="1586" indent="0" algn="l">
              <a:defRPr sz="800">
                <a:solidFill>
                  <a:schemeClr val="tx1"/>
                </a:solidFill>
              </a:defRPr>
            </a:lvl2pPr>
            <a:lvl3pPr marL="0" indent="0" algn="l">
              <a:defRPr sz="800">
                <a:solidFill>
                  <a:schemeClr val="tx1"/>
                </a:solidFill>
              </a:defRPr>
            </a:lvl3pPr>
            <a:lvl4pPr marL="0" indent="0" algn="l">
              <a:defRPr sz="800">
                <a:solidFill>
                  <a:schemeClr val="tx1"/>
                </a:solidFill>
              </a:defRPr>
            </a:lvl4pPr>
            <a:lvl5pPr marL="0" indent="0" algn="l">
              <a:defRPr sz="800">
                <a:solidFill>
                  <a:schemeClr val="tx1"/>
                </a:solidFill>
              </a:defRPr>
            </a:lvl5pPr>
            <a:lvl6pPr marL="0" indent="0" algn="l">
              <a:defRPr sz="800">
                <a:solidFill>
                  <a:schemeClr val="tx1"/>
                </a:solidFill>
              </a:defRPr>
            </a:lvl6pPr>
            <a:lvl7pPr marL="0" indent="0" algn="l">
              <a:defRPr sz="800">
                <a:solidFill>
                  <a:schemeClr val="tx1"/>
                </a:solidFill>
              </a:defRPr>
            </a:lvl7pPr>
            <a:lvl8pPr marL="0" indent="0" algn="l">
              <a:defRPr sz="800">
                <a:solidFill>
                  <a:schemeClr val="tx1"/>
                </a:solidFill>
              </a:defRPr>
            </a:lvl8pPr>
            <a:lvl9pPr marL="0" indent="0" algn="l">
              <a:defRPr sz="800">
                <a:solidFill>
                  <a:schemeClr val="tx1"/>
                </a:solidFill>
              </a:defRPr>
            </a:lvl9pPr>
          </a:lstStyle>
          <a:p>
            <a:r>
              <a:rPr lang="en-US">
                <a:solidFill>
                  <a:srgbClr val="676767"/>
                </a:solidFill>
              </a:rPr>
              <a:t>Page </a:t>
            </a:r>
            <a:fld id="{87F334AE-4EAC-4C2D-A638-92A76F09FCC4}" type="slidenum">
              <a:rPr lang="en-US" smtClean="0">
                <a:solidFill>
                  <a:srgbClr val="676767"/>
                </a:solidFill>
              </a:rPr>
              <a:pPr/>
              <a:t>‹#›</a:t>
            </a:fld>
            <a:endParaRPr lang="en-US">
              <a:solidFill>
                <a:srgbClr val="676767"/>
              </a:solidFill>
            </a:endParaRPr>
          </a:p>
        </p:txBody>
      </p:sp>
      <p:cxnSp>
        <p:nvCxnSpPr>
          <p:cNvPr id="12" name="Gerader Verbinder 13"/>
          <p:cNvCxnSpPr/>
          <p:nvPr userDrawn="1"/>
        </p:nvCxnSpPr>
        <p:spPr bwMode="gray">
          <a:xfrm>
            <a:off x="0" y="6416923"/>
            <a:ext cx="12192000" cy="0"/>
          </a:xfrm>
          <a:prstGeom prst="line">
            <a:avLst/>
          </a:prstGeom>
          <a:ln w="31750">
            <a:gradFill>
              <a:gsLst>
                <a:gs pos="100000">
                  <a:schemeClr val="accent2"/>
                </a:gs>
                <a:gs pos="0">
                  <a:schemeClr val="accent1"/>
                </a:gs>
              </a:gsLst>
              <a:lin ang="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638657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Picture">
    <p:spTree>
      <p:nvGrpSpPr>
        <p:cNvPr id="1" name=""/>
        <p:cNvGrpSpPr/>
        <p:nvPr/>
      </p:nvGrpSpPr>
      <p:grpSpPr>
        <a:xfrm>
          <a:off x="0" y="0"/>
          <a:ext cx="0" cy="0"/>
          <a:chOff x="0" y="0"/>
          <a:chExt cx="0" cy="0"/>
        </a:xfrm>
      </p:grpSpPr>
      <p:sp>
        <p:nvSpPr>
          <p:cNvPr id="2" name="Rechteck 1"/>
          <p:cNvSpPr/>
          <p:nvPr userDrawn="1"/>
        </p:nvSpPr>
        <p:spPr bwMode="gray">
          <a:xfrm>
            <a:off x="0" y="-1"/>
            <a:ext cx="12192000" cy="6462050"/>
          </a:xfrm>
          <a:prstGeom prst="rect">
            <a:avLst/>
          </a:prstGeom>
          <a:solidFill>
            <a:schemeClr val="bg1"/>
          </a:solidFill>
          <a:ln w="9525" algn="ctr">
            <a:noFill/>
            <a:miter lim="800000"/>
            <a:headEnd/>
            <a:tailEnd/>
          </a:ln>
          <a:effectLst/>
        </p:spPr>
        <p:txBody>
          <a:bodyPr vert="horz" wrap="square" lIns="90859" tIns="45465" rIns="90859" bIns="45465" numCol="1" rtlCol="0" anchor="ctr" anchorCtr="0" compatLnSpc="1">
            <a:prstTxWarp prst="textNoShape">
              <a:avLst/>
            </a:prstTxWarp>
          </a:bodyPr>
          <a:lstStyle/>
          <a:p>
            <a:pPr algn="ctr" defTabSz="1213814"/>
            <a:endParaRPr lang="en-US" sz="2400" err="1">
              <a:solidFill>
                <a:srgbClr val="676767"/>
              </a:solidFill>
            </a:endParaRPr>
          </a:p>
        </p:txBody>
      </p:sp>
      <p:sp>
        <p:nvSpPr>
          <p:cNvPr id="7" name="Titelplatzhalter 1"/>
          <p:cNvSpPr>
            <a:spLocks noGrp="1"/>
          </p:cNvSpPr>
          <p:nvPr>
            <p:ph type="title"/>
          </p:nvPr>
        </p:nvSpPr>
        <p:spPr bwMode="gray">
          <a:xfrm>
            <a:off x="67" y="426254"/>
            <a:ext cx="3596" cy="856531"/>
          </a:xfrm>
          <a:prstGeom prst="rect">
            <a:avLst/>
          </a:prstGeom>
        </p:spPr>
        <p:txBody>
          <a:bodyPr vert="horz" lIns="0" tIns="0" rIns="0" bIns="0" rtlCol="0" anchor="t">
            <a:noAutofit/>
          </a:bodyPr>
          <a:lstStyle>
            <a:lvl1pPr>
              <a:defRPr>
                <a:noFill/>
              </a:defRPr>
            </a:lvl1pPr>
          </a:lstStyle>
          <a:p>
            <a:r>
              <a:rPr lang="de-DE" noProof="0"/>
              <a:t>Titelmasterformat durch Klicken bearbeiten</a:t>
            </a:r>
            <a:endParaRPr lang="en-US" noProof="0"/>
          </a:p>
        </p:txBody>
      </p:sp>
      <p:sp>
        <p:nvSpPr>
          <p:cNvPr id="3" name="Picture Placeholder 2"/>
          <p:cNvSpPr>
            <a:spLocks noGrp="1"/>
          </p:cNvSpPr>
          <p:nvPr>
            <p:ph type="pic" sz="quarter" idx="10"/>
          </p:nvPr>
        </p:nvSpPr>
        <p:spPr bwMode="gray">
          <a:xfrm>
            <a:off x="0" y="0"/>
            <a:ext cx="12192000" cy="6858000"/>
          </a:xfrm>
        </p:spPr>
        <p:txBody>
          <a:bodyPr/>
          <a:lstStyle/>
          <a:p>
            <a:r>
              <a:rPr lang="de-DE"/>
              <a:t>Bild durch Klicken auf Symbol hinzufügen</a:t>
            </a:r>
            <a:endParaRPr lang="en-US"/>
          </a:p>
        </p:txBody>
      </p:sp>
      <p:sp>
        <p:nvSpPr>
          <p:cNvPr id="8" name="Fußzeilenplatzhalter 2"/>
          <p:cNvSpPr>
            <a:spLocks noGrp="1"/>
          </p:cNvSpPr>
          <p:nvPr>
            <p:ph type="ftr" sz="quarter" idx="11"/>
          </p:nvPr>
        </p:nvSpPr>
        <p:spPr bwMode="gray">
          <a:xfrm>
            <a:off x="1254983" y="6424666"/>
            <a:ext cx="8081539" cy="433387"/>
          </a:xfrm>
        </p:spPr>
        <p:txBody>
          <a:bodyPr/>
          <a:lstStyle>
            <a:lvl1pPr>
              <a:defRPr>
                <a:noFill/>
              </a:defRPr>
            </a:lvl1pPr>
            <a:lvl2pPr>
              <a:defRPr>
                <a:noFill/>
              </a:defRPr>
            </a:lvl2pPr>
            <a:lvl3pPr>
              <a:defRPr>
                <a:noFill/>
              </a:defRPr>
            </a:lvl3pPr>
            <a:lvl4pPr>
              <a:defRPr>
                <a:noFill/>
              </a:defRPr>
            </a:lvl4pPr>
            <a:lvl5pPr>
              <a:defRPr>
                <a:noFill/>
              </a:defRPr>
            </a:lvl5pPr>
            <a:lvl6pPr>
              <a:defRPr>
                <a:noFill/>
              </a:defRPr>
            </a:lvl6pPr>
            <a:lvl7pPr>
              <a:defRPr>
                <a:noFill/>
              </a:defRPr>
            </a:lvl7pPr>
            <a:lvl8pPr>
              <a:defRPr>
                <a:noFill/>
              </a:defRPr>
            </a:lvl8pPr>
            <a:lvl9pPr>
              <a:defRPr>
                <a:noFill/>
              </a:defRPr>
            </a:lvl9pPr>
          </a:lstStyle>
          <a:p>
            <a:r>
              <a:rPr lang="en-US"/>
              <a:t>www.open-systems-pharmacology.org</a:t>
            </a:r>
          </a:p>
        </p:txBody>
      </p:sp>
      <p:sp>
        <p:nvSpPr>
          <p:cNvPr id="9" name="Foliennummernplatzhalter 3"/>
          <p:cNvSpPr>
            <a:spLocks noGrp="1"/>
          </p:cNvSpPr>
          <p:nvPr>
            <p:ph type="sldNum" sz="quarter" idx="12"/>
          </p:nvPr>
        </p:nvSpPr>
        <p:spPr bwMode="gray">
          <a:xfrm>
            <a:off x="474778" y="6424666"/>
            <a:ext cx="761156" cy="433387"/>
          </a:xfrm>
        </p:spPr>
        <p:txBody>
          <a:bodyPr/>
          <a:lstStyle>
            <a:lvl1pPr>
              <a:defRPr>
                <a:noFill/>
              </a:defRPr>
            </a:lvl1pPr>
            <a:lvl2pPr>
              <a:defRPr>
                <a:noFill/>
              </a:defRPr>
            </a:lvl2pPr>
            <a:lvl3pPr>
              <a:defRPr>
                <a:noFill/>
              </a:defRPr>
            </a:lvl3pPr>
            <a:lvl4pPr>
              <a:defRPr>
                <a:noFill/>
              </a:defRPr>
            </a:lvl4pPr>
            <a:lvl5pPr>
              <a:defRPr>
                <a:noFill/>
              </a:defRPr>
            </a:lvl5pPr>
            <a:lvl6pPr>
              <a:defRPr>
                <a:noFill/>
              </a:defRPr>
            </a:lvl6pPr>
            <a:lvl7pPr>
              <a:defRPr>
                <a:noFill/>
              </a:defRPr>
            </a:lvl7pPr>
            <a:lvl8pPr>
              <a:defRPr>
                <a:noFill/>
              </a:defRPr>
            </a:lvl8pPr>
            <a:lvl9pPr>
              <a:defRPr>
                <a:noFill/>
              </a:defRPr>
            </a:lvl9pPr>
          </a:lstStyle>
          <a:p>
            <a:r>
              <a:rPr lang="en-US"/>
              <a:t>Page </a:t>
            </a:r>
            <a:fld id="{87F334AE-4EAC-4C2D-A638-92A76F09FCC4}" type="slidenum">
              <a:rPr lang="en-US" smtClean="0"/>
              <a:pPr/>
              <a:t>‹#›</a:t>
            </a:fld>
            <a:endParaRPr lang="en-US"/>
          </a:p>
        </p:txBody>
      </p:sp>
    </p:spTree>
    <p:extLst>
      <p:ext uri="{BB962C8B-B14F-4D97-AF65-F5344CB8AC3E}">
        <p14:creationId xmlns:p14="http://schemas.microsoft.com/office/powerpoint/2010/main" val="99794204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Highlight slide">
    <p:bg>
      <p:bgPr>
        <a:gradFill>
          <a:gsLst>
            <a:gs pos="0">
              <a:srgbClr val="0090C5"/>
            </a:gs>
            <a:gs pos="53000">
              <a:srgbClr val="6BC200"/>
            </a:gs>
          </a:gsLst>
          <a:lin ang="13800000" scaled="0"/>
        </a:gradFill>
        <a:effectLst/>
      </p:bgPr>
    </p:bg>
    <p:spTree>
      <p:nvGrpSpPr>
        <p:cNvPr id="1" name=""/>
        <p:cNvGrpSpPr/>
        <p:nvPr/>
      </p:nvGrpSpPr>
      <p:grpSpPr>
        <a:xfrm>
          <a:off x="0" y="0"/>
          <a:ext cx="0" cy="0"/>
          <a:chOff x="0" y="0"/>
          <a:chExt cx="0" cy="0"/>
        </a:xfrm>
      </p:grpSpPr>
      <p:sp>
        <p:nvSpPr>
          <p:cNvPr id="23" name="Rectangle 5"/>
          <p:cNvSpPr/>
          <p:nvPr userDrawn="1"/>
        </p:nvSpPr>
        <p:spPr bwMode="gray">
          <a:xfrm>
            <a:off x="0" y="53"/>
            <a:ext cx="12192000" cy="6462049"/>
          </a:xfrm>
          <a:prstGeom prst="rect">
            <a:avLst/>
          </a:prstGeom>
          <a:blipFill>
            <a:blip r:embed="rId2"/>
            <a:srcRect/>
            <a:stretch>
              <a:fillRect b="-6128"/>
            </a:stretch>
          </a:blipFill>
          <a:ln w="9525" algn="ctr">
            <a:noFill/>
            <a:miter lim="800000"/>
            <a:headEnd/>
            <a:tailEnd/>
          </a:ln>
          <a:effectLst/>
        </p:spPr>
        <p:txBody>
          <a:bodyPr vert="horz" wrap="square" lIns="90859" tIns="45465" rIns="90859" bIns="45465" numCol="1" rtlCol="0" anchor="ctr" anchorCtr="0" compatLnSpc="1">
            <a:prstTxWarp prst="textNoShape">
              <a:avLst/>
            </a:prstTxWarp>
          </a:bodyPr>
          <a:lstStyle/>
          <a:p>
            <a:pPr algn="ctr" defTabSz="1213814"/>
            <a:endParaRPr lang="en-US" sz="2400" err="1">
              <a:solidFill>
                <a:srgbClr val="676767"/>
              </a:solidFill>
            </a:endParaRPr>
          </a:p>
        </p:txBody>
      </p:sp>
      <p:sp>
        <p:nvSpPr>
          <p:cNvPr id="3" name="Untertitel 2"/>
          <p:cNvSpPr>
            <a:spLocks noGrp="1"/>
          </p:cNvSpPr>
          <p:nvPr userDrawn="1">
            <p:ph type="subTitle" idx="1"/>
          </p:nvPr>
        </p:nvSpPr>
        <p:spPr bwMode="gray">
          <a:xfrm>
            <a:off x="473260" y="4237506"/>
            <a:ext cx="8785409" cy="1575647"/>
          </a:xfrm>
        </p:spPr>
        <p:txBody>
          <a:bodyPr wrap="square" anchor="t" anchorCtr="0">
            <a:noAutofit/>
          </a:bodyPr>
          <a:lstStyle>
            <a:lvl1pPr marL="0" indent="0" algn="l">
              <a:buNone/>
              <a:defRPr sz="2000">
                <a:solidFill>
                  <a:schemeClr val="bg1"/>
                </a:solidFill>
              </a:defRPr>
            </a:lvl1pPr>
            <a:lvl2pPr marL="0" indent="0" algn="l">
              <a:buNone/>
              <a:defRPr sz="2000">
                <a:solidFill>
                  <a:schemeClr val="bg1"/>
                </a:solidFill>
              </a:defRPr>
            </a:lvl2pPr>
            <a:lvl3pPr marL="1586" indent="0" algn="l">
              <a:buNone/>
              <a:defRPr sz="2000">
                <a:solidFill>
                  <a:schemeClr val="bg1"/>
                </a:solidFill>
              </a:defRPr>
            </a:lvl3pPr>
            <a:lvl4pPr marL="3171" indent="0" algn="l">
              <a:buNone/>
              <a:defRPr sz="2000">
                <a:solidFill>
                  <a:schemeClr val="bg1"/>
                </a:solidFill>
              </a:defRPr>
            </a:lvl4pPr>
            <a:lvl5pPr marL="3171" indent="0" algn="l">
              <a:buNone/>
              <a:defRPr sz="2000">
                <a:solidFill>
                  <a:schemeClr val="bg1"/>
                </a:solidFill>
              </a:defRPr>
            </a:lvl5pPr>
            <a:lvl6pPr marL="0" indent="0" algn="l">
              <a:buNone/>
              <a:defRPr sz="2000">
                <a:solidFill>
                  <a:schemeClr val="bg1"/>
                </a:solidFill>
              </a:defRPr>
            </a:lvl6pPr>
            <a:lvl7pPr marL="0" indent="0" algn="l">
              <a:buNone/>
              <a:defRPr sz="2000">
                <a:solidFill>
                  <a:schemeClr val="bg1"/>
                </a:solidFill>
              </a:defRPr>
            </a:lvl7pPr>
            <a:lvl8pPr marL="0" indent="0" algn="l">
              <a:buNone/>
              <a:defRPr sz="2000">
                <a:solidFill>
                  <a:schemeClr val="bg1"/>
                </a:solidFill>
              </a:defRPr>
            </a:lvl8pPr>
            <a:lvl9pPr marL="0" indent="0" algn="l">
              <a:buNone/>
              <a:defRPr sz="2000">
                <a:solidFill>
                  <a:schemeClr val="bg1"/>
                </a:solidFill>
              </a:defRPr>
            </a:lvl9pPr>
          </a:lstStyle>
          <a:p>
            <a:pPr lvl="0"/>
            <a:r>
              <a:rPr lang="de-DE" noProof="0"/>
              <a:t>Formatvorlage des Untertitelmasters durch Klicken bearbeiten</a:t>
            </a:r>
            <a:endParaRPr lang="en-US" noProof="0"/>
          </a:p>
        </p:txBody>
      </p:sp>
      <p:sp>
        <p:nvSpPr>
          <p:cNvPr id="2" name="Titel 1"/>
          <p:cNvSpPr>
            <a:spLocks noGrp="1"/>
          </p:cNvSpPr>
          <p:nvPr userDrawn="1">
            <p:ph type="ctrTitle"/>
          </p:nvPr>
        </p:nvSpPr>
        <p:spPr bwMode="gray">
          <a:xfrm>
            <a:off x="472268" y="2619484"/>
            <a:ext cx="8786333" cy="1329595"/>
          </a:xfrm>
        </p:spPr>
        <p:txBody>
          <a:bodyPr wrap="square">
            <a:spAutoFit/>
          </a:bodyPr>
          <a:lstStyle>
            <a:lvl1pPr algn="l">
              <a:lnSpc>
                <a:spcPct val="90000"/>
              </a:lnSpc>
              <a:defRPr sz="4800">
                <a:solidFill>
                  <a:schemeClr val="bg1"/>
                </a:solidFill>
              </a:defRPr>
            </a:lvl1pPr>
          </a:lstStyle>
          <a:p>
            <a:r>
              <a:rPr lang="de-DE" noProof="0"/>
              <a:t>Titelmasterformat durch Klicken bearbeiten</a:t>
            </a:r>
            <a:endParaRPr lang="en-US" noProof="0"/>
          </a:p>
        </p:txBody>
      </p:sp>
      <p:grpSp>
        <p:nvGrpSpPr>
          <p:cNvPr id="14" name="Gruppieren 13"/>
          <p:cNvGrpSpPr/>
          <p:nvPr userDrawn="1"/>
        </p:nvGrpSpPr>
        <p:grpSpPr bwMode="gray">
          <a:xfrm>
            <a:off x="473601" y="2941322"/>
            <a:ext cx="8785071" cy="3226263"/>
            <a:chOff x="474211" y="2949439"/>
            <a:chExt cx="8472117" cy="3235225"/>
          </a:xfrm>
        </p:grpSpPr>
        <p:sp>
          <p:nvSpPr>
            <p:cNvPr id="15" name="Rechteck 14"/>
            <p:cNvSpPr/>
            <p:nvPr/>
          </p:nvSpPr>
          <p:spPr bwMode="gray">
            <a:xfrm>
              <a:off x="474211" y="2949439"/>
              <a:ext cx="8472117" cy="457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09947"/>
              <a:endParaRPr lang="en-US" sz="3200">
                <a:solidFill>
                  <a:prstClr val="white"/>
                </a:solidFill>
                <a:cs typeface="Arial" panose="020B0604020202020204" pitchFamily="34" charset="0"/>
              </a:endParaRPr>
            </a:p>
          </p:txBody>
        </p:sp>
        <p:sp>
          <p:nvSpPr>
            <p:cNvPr id="17" name="Rechteck 16"/>
            <p:cNvSpPr/>
            <p:nvPr/>
          </p:nvSpPr>
          <p:spPr bwMode="gray">
            <a:xfrm>
              <a:off x="474211" y="6138880"/>
              <a:ext cx="8472117" cy="457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09947"/>
              <a:endParaRPr lang="en-US" sz="3200">
                <a:solidFill>
                  <a:prstClr val="white"/>
                </a:solidFill>
                <a:cs typeface="Arial" panose="020B0604020202020204" pitchFamily="34" charset="0"/>
              </a:endParaRPr>
            </a:p>
          </p:txBody>
        </p:sp>
      </p:grpSp>
      <p:sp>
        <p:nvSpPr>
          <p:cNvPr id="4" name="Footer Placeholder 3"/>
          <p:cNvSpPr>
            <a:spLocks noGrp="1"/>
          </p:cNvSpPr>
          <p:nvPr>
            <p:ph type="ftr" sz="quarter" idx="17"/>
          </p:nvPr>
        </p:nvSpPr>
        <p:spPr bwMode="gray"/>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r>
              <a:rPr lang="en-US">
                <a:solidFill>
                  <a:srgbClr val="FFFFFF"/>
                </a:solidFill>
              </a:rPr>
              <a:t>www.open-systems-pharmacology.org</a:t>
            </a:r>
          </a:p>
        </p:txBody>
      </p:sp>
      <p:sp>
        <p:nvSpPr>
          <p:cNvPr id="5" name="Slide Number Placeholder 4"/>
          <p:cNvSpPr>
            <a:spLocks noGrp="1"/>
          </p:cNvSpPr>
          <p:nvPr>
            <p:ph type="sldNum" sz="quarter" idx="18"/>
          </p:nvPr>
        </p:nvSpPr>
        <p:spPr bwMode="gray"/>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r>
              <a:rPr lang="en-US">
                <a:solidFill>
                  <a:srgbClr val="FFFFFF"/>
                </a:solidFill>
              </a:rPr>
              <a:t>Page </a:t>
            </a:r>
            <a:fld id="{87F334AE-4EAC-4C2D-A638-92A76F09FCC4}" type="slidenum">
              <a:rPr lang="en-US" smtClean="0">
                <a:solidFill>
                  <a:srgbClr val="FFFFFF"/>
                </a:solidFill>
              </a:rPr>
              <a:pPr/>
              <a:t>‹#›</a:t>
            </a:fld>
            <a:endParaRPr lang="en-US">
              <a:solidFill>
                <a:srgbClr val="FFFFFF"/>
              </a:solidFill>
            </a:endParaRPr>
          </a:p>
        </p:txBody>
      </p:sp>
    </p:spTree>
    <p:extLst>
      <p:ext uri="{BB962C8B-B14F-4D97-AF65-F5344CB8AC3E}">
        <p14:creationId xmlns:p14="http://schemas.microsoft.com/office/powerpoint/2010/main" val="206385800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ontent area and Guides">
    <p:spTree>
      <p:nvGrpSpPr>
        <p:cNvPr id="1" name=""/>
        <p:cNvGrpSpPr/>
        <p:nvPr/>
      </p:nvGrpSpPr>
      <p:grpSpPr>
        <a:xfrm>
          <a:off x="0" y="0"/>
          <a:ext cx="0" cy="0"/>
          <a:chOff x="0" y="0"/>
          <a:chExt cx="0" cy="0"/>
        </a:xfrm>
      </p:grpSpPr>
      <p:sp>
        <p:nvSpPr>
          <p:cNvPr id="41" name="Titel 5"/>
          <p:cNvSpPr txBox="1">
            <a:spLocks/>
          </p:cNvSpPr>
          <p:nvPr userDrawn="1"/>
        </p:nvSpPr>
        <p:spPr bwMode="gray">
          <a:xfrm>
            <a:off x="439167" y="411153"/>
            <a:ext cx="9798220" cy="894453"/>
          </a:xfrm>
          <a:prstGeom prst="rect">
            <a:avLst/>
          </a:prstGeom>
        </p:spPr>
        <p:txBody>
          <a:bodyPr vert="horz" lIns="0" tIns="0" rIns="0" bIns="0" rtlCol="0" anchor="b">
            <a:noAutofit/>
          </a:bodyPr>
          <a:lstStyle>
            <a:lvl1pPr algn="l" defTabSz="1221456" rtl="0" eaLnBrk="1" latinLnBrk="0" hangingPunct="1">
              <a:spcBef>
                <a:spcPct val="0"/>
              </a:spcBef>
              <a:buNone/>
              <a:defRPr sz="3200" kern="1200">
                <a:solidFill>
                  <a:schemeClr val="tx1"/>
                </a:solidFill>
                <a:latin typeface="+mj-lt"/>
                <a:ea typeface="+mj-ea"/>
                <a:cs typeface="+mj-cs"/>
              </a:defRPr>
            </a:lvl1pPr>
          </a:lstStyle>
          <a:p>
            <a:pPr>
              <a:lnSpc>
                <a:spcPct val="90000"/>
              </a:lnSpc>
            </a:pPr>
            <a:r>
              <a:rPr lang="en-US" sz="3200">
                <a:solidFill>
                  <a:srgbClr val="FF8200"/>
                </a:solidFill>
              </a:rPr>
              <a:t>Content area </a:t>
            </a:r>
            <a:br>
              <a:rPr lang="en-US" sz="3200">
                <a:solidFill>
                  <a:srgbClr val="FF8200"/>
                </a:solidFill>
              </a:rPr>
            </a:br>
            <a:r>
              <a:rPr lang="en-US" sz="3200">
                <a:solidFill>
                  <a:srgbClr val="FF8200"/>
                </a:solidFill>
              </a:rPr>
              <a:t>and guides</a:t>
            </a:r>
          </a:p>
        </p:txBody>
      </p:sp>
      <p:sp>
        <p:nvSpPr>
          <p:cNvPr id="73" name="Rechteck 72"/>
          <p:cNvSpPr/>
          <p:nvPr userDrawn="1"/>
        </p:nvSpPr>
        <p:spPr bwMode="gray">
          <a:xfrm>
            <a:off x="485149" y="1619250"/>
            <a:ext cx="11217876" cy="453707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382" tIns="60700" rIns="121382" bIns="321974" numCol="1" spcCol="0" rtlCol="0" fromWordArt="0" anchor="ctr" anchorCtr="0" forceAA="0" compatLnSpc="1">
            <a:prstTxWarp prst="textNoShape">
              <a:avLst/>
            </a:prstTxWarp>
            <a:noAutofit/>
          </a:bodyPr>
          <a:lstStyle/>
          <a:p>
            <a:pPr algn="ctr" defTabSz="1213814"/>
            <a:br>
              <a:rPr lang="en-US" sz="1800">
                <a:solidFill>
                  <a:srgbClr val="FE8000"/>
                </a:solidFill>
              </a:rPr>
            </a:br>
            <a:r>
              <a:rPr lang="en-US" sz="1800">
                <a:solidFill>
                  <a:srgbClr val="FE8000"/>
                </a:solidFill>
              </a:rPr>
              <a:t>Please restrict your content to this area</a:t>
            </a:r>
          </a:p>
        </p:txBody>
      </p:sp>
      <p:sp>
        <p:nvSpPr>
          <p:cNvPr id="74" name="Textfeld 73"/>
          <p:cNvSpPr txBox="1"/>
          <p:nvPr userDrawn="1"/>
        </p:nvSpPr>
        <p:spPr bwMode="gray">
          <a:xfrm>
            <a:off x="474721" y="38048"/>
            <a:ext cx="469899" cy="123111"/>
          </a:xfrm>
          <a:prstGeom prst="rect">
            <a:avLst/>
          </a:prstGeom>
          <a:noFill/>
        </p:spPr>
        <p:txBody>
          <a:bodyPr wrap="square" lIns="0" tIns="0" rIns="0" bIns="0" rtlCol="0">
            <a:noAutofit/>
          </a:bodyPr>
          <a:lstStyle/>
          <a:p>
            <a:pPr algn="ctr" defTabSz="1213814"/>
            <a:r>
              <a:rPr lang="en-US" sz="1100">
                <a:solidFill>
                  <a:srgbClr val="FE8000"/>
                </a:solidFill>
              </a:rPr>
              <a:t>11.69</a:t>
            </a:r>
          </a:p>
        </p:txBody>
      </p:sp>
      <p:sp>
        <p:nvSpPr>
          <p:cNvPr id="75" name="Textfeld 74"/>
          <p:cNvSpPr txBox="1"/>
          <p:nvPr userDrawn="1"/>
        </p:nvSpPr>
        <p:spPr bwMode="gray">
          <a:xfrm>
            <a:off x="3512527" y="38048"/>
            <a:ext cx="469899" cy="123111"/>
          </a:xfrm>
          <a:prstGeom prst="rect">
            <a:avLst/>
          </a:prstGeom>
          <a:noFill/>
        </p:spPr>
        <p:txBody>
          <a:bodyPr wrap="square" lIns="0" tIns="0" rIns="0" bIns="0" rtlCol="0">
            <a:noAutofit/>
          </a:bodyPr>
          <a:lstStyle/>
          <a:p>
            <a:pPr algn="ctr" defTabSz="1213814"/>
            <a:r>
              <a:rPr lang="en-US" sz="1100">
                <a:solidFill>
                  <a:srgbClr val="FE8000"/>
                </a:solidFill>
              </a:rPr>
              <a:t>4.38</a:t>
            </a:r>
          </a:p>
        </p:txBody>
      </p:sp>
      <p:sp>
        <p:nvSpPr>
          <p:cNvPr id="76" name="Textfeld 75"/>
          <p:cNvSpPr txBox="1"/>
          <p:nvPr userDrawn="1"/>
        </p:nvSpPr>
        <p:spPr bwMode="gray">
          <a:xfrm>
            <a:off x="4338097" y="38048"/>
            <a:ext cx="469899" cy="123111"/>
          </a:xfrm>
          <a:prstGeom prst="rect">
            <a:avLst/>
          </a:prstGeom>
          <a:noFill/>
        </p:spPr>
        <p:txBody>
          <a:bodyPr wrap="square" lIns="0" tIns="0" rIns="0" bIns="0" rtlCol="0">
            <a:noAutofit/>
          </a:bodyPr>
          <a:lstStyle/>
          <a:p>
            <a:pPr algn="ctr" defTabSz="1213814"/>
            <a:r>
              <a:rPr lang="en-US" sz="1100">
                <a:solidFill>
                  <a:srgbClr val="FE8000"/>
                </a:solidFill>
              </a:rPr>
              <a:t>3.66</a:t>
            </a:r>
          </a:p>
        </p:txBody>
      </p:sp>
      <p:sp>
        <p:nvSpPr>
          <p:cNvPr id="77" name="Textfeld 76"/>
          <p:cNvSpPr txBox="1"/>
          <p:nvPr userDrawn="1"/>
        </p:nvSpPr>
        <p:spPr bwMode="gray">
          <a:xfrm>
            <a:off x="6268742" y="38048"/>
            <a:ext cx="469899" cy="123111"/>
          </a:xfrm>
          <a:prstGeom prst="rect">
            <a:avLst/>
          </a:prstGeom>
          <a:noFill/>
        </p:spPr>
        <p:txBody>
          <a:bodyPr wrap="square" lIns="0" tIns="0" rIns="0" bIns="0" rtlCol="0">
            <a:noAutofit/>
          </a:bodyPr>
          <a:lstStyle/>
          <a:p>
            <a:pPr algn="ctr" defTabSz="1213814"/>
            <a:r>
              <a:rPr lang="en-US" sz="1100">
                <a:solidFill>
                  <a:srgbClr val="FE8000"/>
                </a:solidFill>
              </a:rPr>
              <a:t>0.36</a:t>
            </a:r>
          </a:p>
        </p:txBody>
      </p:sp>
      <p:sp>
        <p:nvSpPr>
          <p:cNvPr id="78" name="Textfeld 77"/>
          <p:cNvSpPr txBox="1"/>
          <p:nvPr userDrawn="1"/>
        </p:nvSpPr>
        <p:spPr bwMode="gray">
          <a:xfrm>
            <a:off x="5451727" y="38048"/>
            <a:ext cx="469899" cy="123111"/>
          </a:xfrm>
          <a:prstGeom prst="rect">
            <a:avLst/>
          </a:prstGeom>
          <a:noFill/>
        </p:spPr>
        <p:txBody>
          <a:bodyPr wrap="square" lIns="0" tIns="0" rIns="0" bIns="0" rtlCol="0">
            <a:noAutofit/>
          </a:bodyPr>
          <a:lstStyle/>
          <a:p>
            <a:pPr algn="ctr" defTabSz="1213814"/>
            <a:r>
              <a:rPr lang="en-US" sz="1100">
                <a:solidFill>
                  <a:srgbClr val="FE8000"/>
                </a:solidFill>
              </a:rPr>
              <a:t>0.36</a:t>
            </a:r>
          </a:p>
        </p:txBody>
      </p:sp>
      <p:sp>
        <p:nvSpPr>
          <p:cNvPr id="79" name="Textfeld 78"/>
          <p:cNvSpPr txBox="1"/>
          <p:nvPr userDrawn="1"/>
        </p:nvSpPr>
        <p:spPr bwMode="gray">
          <a:xfrm>
            <a:off x="7381805" y="38048"/>
            <a:ext cx="469899" cy="123111"/>
          </a:xfrm>
          <a:prstGeom prst="rect">
            <a:avLst/>
          </a:prstGeom>
          <a:noFill/>
        </p:spPr>
        <p:txBody>
          <a:bodyPr wrap="square" lIns="0" tIns="0" rIns="0" bIns="0" rtlCol="0">
            <a:noAutofit/>
          </a:bodyPr>
          <a:lstStyle/>
          <a:p>
            <a:pPr algn="ctr" defTabSz="1213814"/>
            <a:r>
              <a:rPr lang="en-US" sz="1100">
                <a:solidFill>
                  <a:srgbClr val="FE8000"/>
                </a:solidFill>
              </a:rPr>
              <a:t>3.66</a:t>
            </a:r>
          </a:p>
        </p:txBody>
      </p:sp>
      <p:sp>
        <p:nvSpPr>
          <p:cNvPr id="80" name="Textfeld 79"/>
          <p:cNvSpPr txBox="1"/>
          <p:nvPr userDrawn="1"/>
        </p:nvSpPr>
        <p:spPr bwMode="gray">
          <a:xfrm>
            <a:off x="8195913" y="38048"/>
            <a:ext cx="469899" cy="123111"/>
          </a:xfrm>
          <a:prstGeom prst="rect">
            <a:avLst/>
          </a:prstGeom>
          <a:noFill/>
        </p:spPr>
        <p:txBody>
          <a:bodyPr wrap="square" lIns="0" tIns="0" rIns="0" bIns="0" rtlCol="0">
            <a:noAutofit/>
          </a:bodyPr>
          <a:lstStyle/>
          <a:p>
            <a:pPr algn="ctr" defTabSz="1213814"/>
            <a:r>
              <a:rPr lang="en-US" sz="1100">
                <a:solidFill>
                  <a:srgbClr val="FE8000"/>
                </a:solidFill>
              </a:rPr>
              <a:t>4.38</a:t>
            </a:r>
          </a:p>
        </p:txBody>
      </p:sp>
      <p:sp>
        <p:nvSpPr>
          <p:cNvPr id="81" name="Textfeld 80"/>
          <p:cNvSpPr txBox="1"/>
          <p:nvPr userDrawn="1"/>
        </p:nvSpPr>
        <p:spPr bwMode="gray">
          <a:xfrm>
            <a:off x="11709676" y="38048"/>
            <a:ext cx="469899" cy="123111"/>
          </a:xfrm>
          <a:prstGeom prst="rect">
            <a:avLst/>
          </a:prstGeom>
          <a:noFill/>
        </p:spPr>
        <p:txBody>
          <a:bodyPr wrap="square" lIns="0" tIns="0" rIns="0" bIns="0" rtlCol="0">
            <a:noAutofit/>
          </a:bodyPr>
          <a:lstStyle/>
          <a:p>
            <a:pPr algn="ctr" defTabSz="1213814"/>
            <a:r>
              <a:rPr lang="en-US" sz="1100">
                <a:solidFill>
                  <a:srgbClr val="FE8000"/>
                </a:solidFill>
              </a:rPr>
              <a:t>11.69</a:t>
            </a:r>
          </a:p>
        </p:txBody>
      </p:sp>
      <p:sp>
        <p:nvSpPr>
          <p:cNvPr id="82" name="Textfeld 81"/>
          <p:cNvSpPr txBox="1"/>
          <p:nvPr userDrawn="1"/>
        </p:nvSpPr>
        <p:spPr bwMode="gray">
          <a:xfrm>
            <a:off x="11722168" y="1620886"/>
            <a:ext cx="469899" cy="123111"/>
          </a:xfrm>
          <a:prstGeom prst="rect">
            <a:avLst/>
          </a:prstGeom>
          <a:noFill/>
        </p:spPr>
        <p:txBody>
          <a:bodyPr wrap="square" lIns="0" tIns="0" rIns="0" bIns="0" rtlCol="0">
            <a:noAutofit/>
          </a:bodyPr>
          <a:lstStyle/>
          <a:p>
            <a:pPr algn="ctr" defTabSz="1213814"/>
            <a:r>
              <a:rPr lang="en-US" sz="1100">
                <a:solidFill>
                  <a:srgbClr val="FE8000"/>
                </a:solidFill>
              </a:rPr>
              <a:t>5.03</a:t>
            </a:r>
          </a:p>
        </p:txBody>
      </p:sp>
      <p:sp>
        <p:nvSpPr>
          <p:cNvPr id="83" name="Textfeld 82"/>
          <p:cNvSpPr txBox="1"/>
          <p:nvPr userDrawn="1"/>
        </p:nvSpPr>
        <p:spPr bwMode="gray">
          <a:xfrm>
            <a:off x="11722168" y="3710569"/>
            <a:ext cx="469899" cy="123111"/>
          </a:xfrm>
          <a:prstGeom prst="rect">
            <a:avLst/>
          </a:prstGeom>
          <a:noFill/>
        </p:spPr>
        <p:txBody>
          <a:bodyPr wrap="square" lIns="0" tIns="0" rIns="0" bIns="0" rtlCol="0">
            <a:noAutofit/>
          </a:bodyPr>
          <a:lstStyle/>
          <a:p>
            <a:pPr algn="ctr" defTabSz="1213814"/>
            <a:r>
              <a:rPr lang="en-US" sz="1100">
                <a:solidFill>
                  <a:srgbClr val="FE8000"/>
                </a:solidFill>
              </a:rPr>
              <a:t>0.80</a:t>
            </a:r>
          </a:p>
        </p:txBody>
      </p:sp>
      <p:sp>
        <p:nvSpPr>
          <p:cNvPr id="84" name="Textfeld 83"/>
          <p:cNvSpPr txBox="1"/>
          <p:nvPr userDrawn="1"/>
        </p:nvSpPr>
        <p:spPr bwMode="gray">
          <a:xfrm>
            <a:off x="11722168" y="4059918"/>
            <a:ext cx="469899" cy="123111"/>
          </a:xfrm>
          <a:prstGeom prst="rect">
            <a:avLst/>
          </a:prstGeom>
          <a:noFill/>
        </p:spPr>
        <p:txBody>
          <a:bodyPr wrap="square" lIns="0" tIns="0" rIns="0" bIns="0" rtlCol="0">
            <a:noAutofit/>
          </a:bodyPr>
          <a:lstStyle/>
          <a:p>
            <a:pPr algn="ctr" defTabSz="1213814"/>
            <a:r>
              <a:rPr lang="en-US" sz="1100">
                <a:solidFill>
                  <a:srgbClr val="FE8000"/>
                </a:solidFill>
              </a:rPr>
              <a:t>1.77</a:t>
            </a:r>
          </a:p>
        </p:txBody>
      </p:sp>
      <p:grpSp>
        <p:nvGrpSpPr>
          <p:cNvPr id="5" name="Gruppieren 4"/>
          <p:cNvGrpSpPr/>
          <p:nvPr userDrawn="1"/>
        </p:nvGrpSpPr>
        <p:grpSpPr bwMode="gray">
          <a:xfrm>
            <a:off x="46" y="1621623"/>
            <a:ext cx="12191955" cy="4534702"/>
            <a:chOff x="45" y="1626128"/>
            <a:chExt cx="12209418" cy="4547298"/>
          </a:xfrm>
        </p:grpSpPr>
        <p:cxnSp>
          <p:nvCxnSpPr>
            <p:cNvPr id="85" name="Gerade Verbindung 84"/>
            <p:cNvCxnSpPr/>
            <p:nvPr userDrawn="1"/>
          </p:nvCxnSpPr>
          <p:spPr bwMode="gray">
            <a:xfrm rot="5400000">
              <a:off x="6104754" y="-4478581"/>
              <a:ext cx="0" cy="12209418"/>
            </a:xfrm>
            <a:prstGeom prst="line">
              <a:avLst/>
            </a:prstGeom>
            <a:ln>
              <a:solidFill>
                <a:srgbClr val="FE8000"/>
              </a:solidFill>
            </a:ln>
          </p:spPr>
          <p:style>
            <a:lnRef idx="1">
              <a:schemeClr val="accent1"/>
            </a:lnRef>
            <a:fillRef idx="0">
              <a:schemeClr val="accent1"/>
            </a:fillRef>
            <a:effectRef idx="0">
              <a:schemeClr val="accent1"/>
            </a:effectRef>
            <a:fontRef idx="minor">
              <a:schemeClr val="tx1"/>
            </a:fontRef>
          </p:style>
        </p:cxnSp>
        <p:cxnSp>
          <p:nvCxnSpPr>
            <p:cNvPr id="86" name="Gerade Verbindung 85"/>
            <p:cNvCxnSpPr/>
            <p:nvPr userDrawn="1"/>
          </p:nvCxnSpPr>
          <p:spPr bwMode="gray">
            <a:xfrm rot="5400000">
              <a:off x="6104754" y="-2381227"/>
              <a:ext cx="0" cy="12209418"/>
            </a:xfrm>
            <a:prstGeom prst="line">
              <a:avLst/>
            </a:prstGeom>
            <a:ln>
              <a:solidFill>
                <a:srgbClr val="FE8000"/>
              </a:solidFill>
            </a:ln>
          </p:spPr>
          <p:style>
            <a:lnRef idx="1">
              <a:schemeClr val="accent1"/>
            </a:lnRef>
            <a:fillRef idx="0">
              <a:schemeClr val="accent1"/>
            </a:fillRef>
            <a:effectRef idx="0">
              <a:schemeClr val="accent1"/>
            </a:effectRef>
            <a:fontRef idx="minor">
              <a:schemeClr val="tx1"/>
            </a:fontRef>
          </p:style>
        </p:cxnSp>
        <p:cxnSp>
          <p:nvCxnSpPr>
            <p:cNvPr id="87" name="Gerade Verbindung 86"/>
            <p:cNvCxnSpPr/>
            <p:nvPr userDrawn="1"/>
          </p:nvCxnSpPr>
          <p:spPr bwMode="gray">
            <a:xfrm rot="5400000">
              <a:off x="6104754" y="-2028009"/>
              <a:ext cx="0" cy="12209418"/>
            </a:xfrm>
            <a:prstGeom prst="line">
              <a:avLst/>
            </a:prstGeom>
            <a:ln>
              <a:solidFill>
                <a:srgbClr val="FE8000"/>
              </a:solidFill>
            </a:ln>
          </p:spPr>
          <p:style>
            <a:lnRef idx="1">
              <a:schemeClr val="accent1"/>
            </a:lnRef>
            <a:fillRef idx="0">
              <a:schemeClr val="accent1"/>
            </a:fillRef>
            <a:effectRef idx="0">
              <a:schemeClr val="accent1"/>
            </a:effectRef>
            <a:fontRef idx="minor">
              <a:schemeClr val="tx1"/>
            </a:fontRef>
          </p:style>
        </p:cxnSp>
        <p:cxnSp>
          <p:nvCxnSpPr>
            <p:cNvPr id="88" name="Gerade Verbindung 87"/>
            <p:cNvCxnSpPr/>
            <p:nvPr userDrawn="1"/>
          </p:nvCxnSpPr>
          <p:spPr bwMode="gray">
            <a:xfrm rot="5400000">
              <a:off x="6104754" y="68717"/>
              <a:ext cx="0" cy="12209418"/>
            </a:xfrm>
            <a:prstGeom prst="line">
              <a:avLst/>
            </a:prstGeom>
            <a:ln>
              <a:solidFill>
                <a:srgbClr val="FE8000"/>
              </a:solidFill>
            </a:ln>
          </p:spPr>
          <p:style>
            <a:lnRef idx="1">
              <a:schemeClr val="accent1"/>
            </a:lnRef>
            <a:fillRef idx="0">
              <a:schemeClr val="accent1"/>
            </a:fillRef>
            <a:effectRef idx="0">
              <a:schemeClr val="accent1"/>
            </a:effectRef>
            <a:fontRef idx="minor">
              <a:schemeClr val="tx1"/>
            </a:fontRef>
          </p:style>
        </p:cxnSp>
      </p:grpSp>
      <p:sp>
        <p:nvSpPr>
          <p:cNvPr id="89" name="Textfeld 88"/>
          <p:cNvSpPr txBox="1"/>
          <p:nvPr userDrawn="1"/>
        </p:nvSpPr>
        <p:spPr bwMode="gray">
          <a:xfrm>
            <a:off x="11722168" y="6148464"/>
            <a:ext cx="469899" cy="123111"/>
          </a:xfrm>
          <a:prstGeom prst="rect">
            <a:avLst/>
          </a:prstGeom>
          <a:noFill/>
        </p:spPr>
        <p:txBody>
          <a:bodyPr wrap="square" lIns="0" tIns="0" rIns="0" bIns="0" rtlCol="0">
            <a:noAutofit/>
          </a:bodyPr>
          <a:lstStyle/>
          <a:p>
            <a:pPr algn="ctr" defTabSz="1213814"/>
            <a:r>
              <a:rPr lang="en-US" sz="1100">
                <a:solidFill>
                  <a:srgbClr val="FE8000"/>
                </a:solidFill>
              </a:rPr>
              <a:t>7.60</a:t>
            </a:r>
          </a:p>
        </p:txBody>
      </p:sp>
      <p:grpSp>
        <p:nvGrpSpPr>
          <p:cNvPr id="4" name="Gruppieren 3"/>
          <p:cNvGrpSpPr/>
          <p:nvPr userDrawn="1"/>
        </p:nvGrpSpPr>
        <p:grpSpPr bwMode="gray">
          <a:xfrm>
            <a:off x="482769" y="0"/>
            <a:ext cx="11220255" cy="6858000"/>
            <a:chOff x="483394" y="0"/>
            <a:chExt cx="11236325" cy="6877050"/>
          </a:xfrm>
        </p:grpSpPr>
        <p:cxnSp>
          <p:nvCxnSpPr>
            <p:cNvPr id="91" name="Gerade Verbindung 90"/>
            <p:cNvCxnSpPr/>
            <p:nvPr userDrawn="1"/>
          </p:nvCxnSpPr>
          <p:spPr bwMode="gray">
            <a:xfrm>
              <a:off x="483394" y="0"/>
              <a:ext cx="0" cy="6877050"/>
            </a:xfrm>
            <a:prstGeom prst="line">
              <a:avLst/>
            </a:prstGeom>
            <a:ln>
              <a:solidFill>
                <a:srgbClr val="FE8000"/>
              </a:solidFill>
            </a:ln>
          </p:spPr>
          <p:style>
            <a:lnRef idx="1">
              <a:schemeClr val="accent1"/>
            </a:lnRef>
            <a:fillRef idx="0">
              <a:schemeClr val="accent1"/>
            </a:fillRef>
            <a:effectRef idx="0">
              <a:schemeClr val="accent1"/>
            </a:effectRef>
            <a:fontRef idx="minor">
              <a:schemeClr val="tx1"/>
            </a:fontRef>
          </p:style>
        </p:cxnSp>
        <p:cxnSp>
          <p:nvCxnSpPr>
            <p:cNvPr id="92" name="Gerade Verbindung 91"/>
            <p:cNvCxnSpPr/>
            <p:nvPr userDrawn="1"/>
          </p:nvCxnSpPr>
          <p:spPr bwMode="gray">
            <a:xfrm>
              <a:off x="3994944" y="0"/>
              <a:ext cx="0" cy="6877050"/>
            </a:xfrm>
            <a:prstGeom prst="line">
              <a:avLst/>
            </a:prstGeom>
            <a:ln>
              <a:solidFill>
                <a:srgbClr val="FE8000"/>
              </a:solidFill>
            </a:ln>
          </p:spPr>
          <p:style>
            <a:lnRef idx="1">
              <a:schemeClr val="accent1"/>
            </a:lnRef>
            <a:fillRef idx="0">
              <a:schemeClr val="accent1"/>
            </a:fillRef>
            <a:effectRef idx="0">
              <a:schemeClr val="accent1"/>
            </a:effectRef>
            <a:fontRef idx="minor">
              <a:schemeClr val="tx1"/>
            </a:fontRef>
          </p:style>
        </p:cxnSp>
        <p:cxnSp>
          <p:nvCxnSpPr>
            <p:cNvPr id="93" name="Gerade Verbindung 92"/>
            <p:cNvCxnSpPr/>
            <p:nvPr userDrawn="1"/>
          </p:nvCxnSpPr>
          <p:spPr bwMode="gray">
            <a:xfrm>
              <a:off x="4342607" y="0"/>
              <a:ext cx="0" cy="6877050"/>
            </a:xfrm>
            <a:prstGeom prst="line">
              <a:avLst/>
            </a:prstGeom>
            <a:ln>
              <a:solidFill>
                <a:srgbClr val="FE8000"/>
              </a:solidFill>
            </a:ln>
          </p:spPr>
          <p:style>
            <a:lnRef idx="1">
              <a:schemeClr val="accent1"/>
            </a:lnRef>
            <a:fillRef idx="0">
              <a:schemeClr val="accent1"/>
            </a:fillRef>
            <a:effectRef idx="0">
              <a:schemeClr val="accent1"/>
            </a:effectRef>
            <a:fontRef idx="minor">
              <a:schemeClr val="tx1"/>
            </a:fontRef>
          </p:style>
        </p:cxnSp>
        <p:cxnSp>
          <p:nvCxnSpPr>
            <p:cNvPr id="94" name="Gerade Verbindung 93"/>
            <p:cNvCxnSpPr/>
            <p:nvPr userDrawn="1"/>
          </p:nvCxnSpPr>
          <p:spPr bwMode="gray">
            <a:xfrm>
              <a:off x="5930107" y="0"/>
              <a:ext cx="0" cy="6877050"/>
            </a:xfrm>
            <a:prstGeom prst="line">
              <a:avLst/>
            </a:prstGeom>
            <a:ln>
              <a:solidFill>
                <a:srgbClr val="FE8000"/>
              </a:solidFill>
            </a:ln>
          </p:spPr>
          <p:style>
            <a:lnRef idx="1">
              <a:schemeClr val="accent1"/>
            </a:lnRef>
            <a:fillRef idx="0">
              <a:schemeClr val="accent1"/>
            </a:fillRef>
            <a:effectRef idx="0">
              <a:schemeClr val="accent1"/>
            </a:effectRef>
            <a:fontRef idx="minor">
              <a:schemeClr val="tx1"/>
            </a:fontRef>
          </p:style>
        </p:cxnSp>
        <p:cxnSp>
          <p:nvCxnSpPr>
            <p:cNvPr id="95" name="Gerade Verbindung 94"/>
            <p:cNvCxnSpPr/>
            <p:nvPr userDrawn="1"/>
          </p:nvCxnSpPr>
          <p:spPr bwMode="gray">
            <a:xfrm>
              <a:off x="6274594" y="0"/>
              <a:ext cx="0" cy="6877050"/>
            </a:xfrm>
            <a:prstGeom prst="line">
              <a:avLst/>
            </a:prstGeom>
            <a:ln>
              <a:solidFill>
                <a:srgbClr val="FE8000"/>
              </a:solidFill>
            </a:ln>
          </p:spPr>
          <p:style>
            <a:lnRef idx="1">
              <a:schemeClr val="accent1"/>
            </a:lnRef>
            <a:fillRef idx="0">
              <a:schemeClr val="accent1"/>
            </a:fillRef>
            <a:effectRef idx="0">
              <a:schemeClr val="accent1"/>
            </a:effectRef>
            <a:fontRef idx="minor">
              <a:schemeClr val="tx1"/>
            </a:fontRef>
          </p:style>
        </p:cxnSp>
        <p:cxnSp>
          <p:nvCxnSpPr>
            <p:cNvPr id="96" name="Gerade Verbindung 95"/>
            <p:cNvCxnSpPr/>
            <p:nvPr userDrawn="1"/>
          </p:nvCxnSpPr>
          <p:spPr bwMode="gray">
            <a:xfrm>
              <a:off x="7857325" y="0"/>
              <a:ext cx="0" cy="6877050"/>
            </a:xfrm>
            <a:prstGeom prst="line">
              <a:avLst/>
            </a:prstGeom>
            <a:ln>
              <a:solidFill>
                <a:srgbClr val="FE8000"/>
              </a:solidFill>
            </a:ln>
          </p:spPr>
          <p:style>
            <a:lnRef idx="1">
              <a:schemeClr val="accent1"/>
            </a:lnRef>
            <a:fillRef idx="0">
              <a:schemeClr val="accent1"/>
            </a:fillRef>
            <a:effectRef idx="0">
              <a:schemeClr val="accent1"/>
            </a:effectRef>
            <a:fontRef idx="minor">
              <a:schemeClr val="tx1"/>
            </a:fontRef>
          </p:style>
        </p:cxnSp>
        <p:cxnSp>
          <p:nvCxnSpPr>
            <p:cNvPr id="97" name="Gerade Verbindung 96"/>
            <p:cNvCxnSpPr/>
            <p:nvPr userDrawn="1"/>
          </p:nvCxnSpPr>
          <p:spPr bwMode="gray">
            <a:xfrm>
              <a:off x="8206582" y="0"/>
              <a:ext cx="0" cy="6877050"/>
            </a:xfrm>
            <a:prstGeom prst="line">
              <a:avLst/>
            </a:prstGeom>
            <a:ln>
              <a:solidFill>
                <a:srgbClr val="FE8000"/>
              </a:solidFill>
            </a:ln>
          </p:spPr>
          <p:style>
            <a:lnRef idx="1">
              <a:schemeClr val="accent1"/>
            </a:lnRef>
            <a:fillRef idx="0">
              <a:schemeClr val="accent1"/>
            </a:fillRef>
            <a:effectRef idx="0">
              <a:schemeClr val="accent1"/>
            </a:effectRef>
            <a:fontRef idx="minor">
              <a:schemeClr val="tx1"/>
            </a:fontRef>
          </p:style>
        </p:cxnSp>
        <p:cxnSp>
          <p:nvCxnSpPr>
            <p:cNvPr id="98" name="Gerade Verbindung 97"/>
            <p:cNvCxnSpPr/>
            <p:nvPr userDrawn="1"/>
          </p:nvCxnSpPr>
          <p:spPr bwMode="gray">
            <a:xfrm>
              <a:off x="11719719" y="0"/>
              <a:ext cx="0" cy="6877050"/>
            </a:xfrm>
            <a:prstGeom prst="line">
              <a:avLst/>
            </a:prstGeom>
            <a:ln>
              <a:solidFill>
                <a:srgbClr val="FE8000"/>
              </a:solidFill>
            </a:ln>
          </p:spPr>
          <p:style>
            <a:lnRef idx="1">
              <a:schemeClr val="accent1"/>
            </a:lnRef>
            <a:fillRef idx="0">
              <a:schemeClr val="accent1"/>
            </a:fillRef>
            <a:effectRef idx="0">
              <a:schemeClr val="accent1"/>
            </a:effectRef>
            <a:fontRef idx="minor">
              <a:schemeClr val="tx1"/>
            </a:fontRef>
          </p:style>
        </p:cxnSp>
      </p:grpSp>
      <p:grpSp>
        <p:nvGrpSpPr>
          <p:cNvPr id="42" name="Gruppieren 41"/>
          <p:cNvGrpSpPr/>
          <p:nvPr userDrawn="1"/>
        </p:nvGrpSpPr>
        <p:grpSpPr bwMode="gray">
          <a:xfrm flipV="1">
            <a:off x="482769" y="-90189"/>
            <a:ext cx="11220255" cy="73615"/>
            <a:chOff x="483394" y="0"/>
            <a:chExt cx="11236325" cy="6877050"/>
          </a:xfrm>
        </p:grpSpPr>
        <p:cxnSp>
          <p:nvCxnSpPr>
            <p:cNvPr id="43" name="Gerade Verbindung 42"/>
            <p:cNvCxnSpPr/>
            <p:nvPr userDrawn="1"/>
          </p:nvCxnSpPr>
          <p:spPr bwMode="gray">
            <a:xfrm>
              <a:off x="483394" y="0"/>
              <a:ext cx="0" cy="6877050"/>
            </a:xfrm>
            <a:prstGeom prst="line">
              <a:avLst/>
            </a:prstGeom>
            <a:ln>
              <a:solidFill>
                <a:schemeClr val="accent3"/>
              </a:solidFill>
              <a:tailEnd type="oval" w="sm" len="sm"/>
            </a:ln>
          </p:spPr>
          <p:style>
            <a:lnRef idx="1">
              <a:schemeClr val="accent1"/>
            </a:lnRef>
            <a:fillRef idx="0">
              <a:schemeClr val="accent1"/>
            </a:fillRef>
            <a:effectRef idx="0">
              <a:schemeClr val="accent1"/>
            </a:effectRef>
            <a:fontRef idx="minor">
              <a:schemeClr val="tx1"/>
            </a:fontRef>
          </p:style>
        </p:cxnSp>
        <p:cxnSp>
          <p:nvCxnSpPr>
            <p:cNvPr id="44" name="Gerade Verbindung 43"/>
            <p:cNvCxnSpPr/>
            <p:nvPr userDrawn="1"/>
          </p:nvCxnSpPr>
          <p:spPr bwMode="gray">
            <a:xfrm>
              <a:off x="3994944" y="0"/>
              <a:ext cx="0" cy="6877050"/>
            </a:xfrm>
            <a:prstGeom prst="line">
              <a:avLst/>
            </a:prstGeom>
            <a:ln>
              <a:solidFill>
                <a:schemeClr val="accent3"/>
              </a:solidFill>
              <a:tailEnd type="oval" w="sm" len="sm"/>
            </a:ln>
          </p:spPr>
          <p:style>
            <a:lnRef idx="1">
              <a:schemeClr val="accent1"/>
            </a:lnRef>
            <a:fillRef idx="0">
              <a:schemeClr val="accent1"/>
            </a:fillRef>
            <a:effectRef idx="0">
              <a:schemeClr val="accent1"/>
            </a:effectRef>
            <a:fontRef idx="minor">
              <a:schemeClr val="tx1"/>
            </a:fontRef>
          </p:style>
        </p:cxnSp>
        <p:cxnSp>
          <p:nvCxnSpPr>
            <p:cNvPr id="45" name="Gerade Verbindung 44"/>
            <p:cNvCxnSpPr/>
            <p:nvPr userDrawn="1"/>
          </p:nvCxnSpPr>
          <p:spPr bwMode="gray">
            <a:xfrm>
              <a:off x="4342607" y="0"/>
              <a:ext cx="0" cy="6877050"/>
            </a:xfrm>
            <a:prstGeom prst="line">
              <a:avLst/>
            </a:prstGeom>
            <a:ln>
              <a:solidFill>
                <a:schemeClr val="accent3"/>
              </a:solidFill>
              <a:tailEnd type="oval" w="sm" len="sm"/>
            </a:ln>
          </p:spPr>
          <p:style>
            <a:lnRef idx="1">
              <a:schemeClr val="accent1"/>
            </a:lnRef>
            <a:fillRef idx="0">
              <a:schemeClr val="accent1"/>
            </a:fillRef>
            <a:effectRef idx="0">
              <a:schemeClr val="accent1"/>
            </a:effectRef>
            <a:fontRef idx="minor">
              <a:schemeClr val="tx1"/>
            </a:fontRef>
          </p:style>
        </p:cxnSp>
        <p:cxnSp>
          <p:nvCxnSpPr>
            <p:cNvPr id="46" name="Gerade Verbindung 45"/>
            <p:cNvCxnSpPr/>
            <p:nvPr userDrawn="1"/>
          </p:nvCxnSpPr>
          <p:spPr bwMode="gray">
            <a:xfrm>
              <a:off x="5930107" y="0"/>
              <a:ext cx="0" cy="6877050"/>
            </a:xfrm>
            <a:prstGeom prst="line">
              <a:avLst/>
            </a:prstGeom>
            <a:ln>
              <a:solidFill>
                <a:schemeClr val="accent3"/>
              </a:solidFill>
              <a:tailEnd type="oval" w="sm" len="sm"/>
            </a:ln>
          </p:spPr>
          <p:style>
            <a:lnRef idx="1">
              <a:schemeClr val="accent1"/>
            </a:lnRef>
            <a:fillRef idx="0">
              <a:schemeClr val="accent1"/>
            </a:fillRef>
            <a:effectRef idx="0">
              <a:schemeClr val="accent1"/>
            </a:effectRef>
            <a:fontRef idx="minor">
              <a:schemeClr val="tx1"/>
            </a:fontRef>
          </p:style>
        </p:cxnSp>
        <p:cxnSp>
          <p:nvCxnSpPr>
            <p:cNvPr id="47" name="Gerade Verbindung 46"/>
            <p:cNvCxnSpPr/>
            <p:nvPr userDrawn="1"/>
          </p:nvCxnSpPr>
          <p:spPr bwMode="gray">
            <a:xfrm>
              <a:off x="6274594" y="0"/>
              <a:ext cx="0" cy="6877050"/>
            </a:xfrm>
            <a:prstGeom prst="line">
              <a:avLst/>
            </a:prstGeom>
            <a:ln>
              <a:solidFill>
                <a:schemeClr val="accent3"/>
              </a:solidFill>
              <a:tailEnd type="oval" w="sm" len="sm"/>
            </a:ln>
          </p:spPr>
          <p:style>
            <a:lnRef idx="1">
              <a:schemeClr val="accent1"/>
            </a:lnRef>
            <a:fillRef idx="0">
              <a:schemeClr val="accent1"/>
            </a:fillRef>
            <a:effectRef idx="0">
              <a:schemeClr val="accent1"/>
            </a:effectRef>
            <a:fontRef idx="minor">
              <a:schemeClr val="tx1"/>
            </a:fontRef>
          </p:style>
        </p:cxnSp>
        <p:cxnSp>
          <p:nvCxnSpPr>
            <p:cNvPr id="48" name="Gerade Verbindung 47"/>
            <p:cNvCxnSpPr/>
            <p:nvPr userDrawn="1"/>
          </p:nvCxnSpPr>
          <p:spPr bwMode="gray">
            <a:xfrm>
              <a:off x="7857325" y="0"/>
              <a:ext cx="0" cy="6877050"/>
            </a:xfrm>
            <a:prstGeom prst="line">
              <a:avLst/>
            </a:prstGeom>
            <a:ln>
              <a:solidFill>
                <a:schemeClr val="accent3"/>
              </a:solidFill>
              <a:tailEnd type="oval" w="sm" len="sm"/>
            </a:ln>
          </p:spPr>
          <p:style>
            <a:lnRef idx="1">
              <a:schemeClr val="accent1"/>
            </a:lnRef>
            <a:fillRef idx="0">
              <a:schemeClr val="accent1"/>
            </a:fillRef>
            <a:effectRef idx="0">
              <a:schemeClr val="accent1"/>
            </a:effectRef>
            <a:fontRef idx="minor">
              <a:schemeClr val="tx1"/>
            </a:fontRef>
          </p:style>
        </p:cxnSp>
        <p:cxnSp>
          <p:nvCxnSpPr>
            <p:cNvPr id="51" name="Gerade Verbindung 50"/>
            <p:cNvCxnSpPr/>
            <p:nvPr userDrawn="1"/>
          </p:nvCxnSpPr>
          <p:spPr bwMode="gray">
            <a:xfrm>
              <a:off x="8206582" y="0"/>
              <a:ext cx="0" cy="6877050"/>
            </a:xfrm>
            <a:prstGeom prst="line">
              <a:avLst/>
            </a:prstGeom>
            <a:ln>
              <a:solidFill>
                <a:schemeClr val="accent3"/>
              </a:solidFill>
              <a:tailEnd type="oval" w="sm" len="sm"/>
            </a:ln>
          </p:spPr>
          <p:style>
            <a:lnRef idx="1">
              <a:schemeClr val="accent1"/>
            </a:lnRef>
            <a:fillRef idx="0">
              <a:schemeClr val="accent1"/>
            </a:fillRef>
            <a:effectRef idx="0">
              <a:schemeClr val="accent1"/>
            </a:effectRef>
            <a:fontRef idx="minor">
              <a:schemeClr val="tx1"/>
            </a:fontRef>
          </p:style>
        </p:cxnSp>
        <p:cxnSp>
          <p:nvCxnSpPr>
            <p:cNvPr id="52" name="Gerade Verbindung 51"/>
            <p:cNvCxnSpPr/>
            <p:nvPr userDrawn="1"/>
          </p:nvCxnSpPr>
          <p:spPr bwMode="gray">
            <a:xfrm>
              <a:off x="11719719" y="0"/>
              <a:ext cx="0" cy="6877050"/>
            </a:xfrm>
            <a:prstGeom prst="line">
              <a:avLst/>
            </a:prstGeom>
            <a:ln>
              <a:solidFill>
                <a:schemeClr val="accent3"/>
              </a:solidFill>
              <a:tailEnd type="oval" w="sm" len="sm"/>
            </a:ln>
          </p:spPr>
          <p:style>
            <a:lnRef idx="1">
              <a:schemeClr val="accent1"/>
            </a:lnRef>
            <a:fillRef idx="0">
              <a:schemeClr val="accent1"/>
            </a:fillRef>
            <a:effectRef idx="0">
              <a:schemeClr val="accent1"/>
            </a:effectRef>
            <a:fontRef idx="minor">
              <a:schemeClr val="tx1"/>
            </a:fontRef>
          </p:style>
        </p:cxnSp>
      </p:grpSp>
      <p:sp>
        <p:nvSpPr>
          <p:cNvPr id="53" name="Textfeld 52"/>
          <p:cNvSpPr txBox="1"/>
          <p:nvPr userDrawn="1"/>
        </p:nvSpPr>
        <p:spPr bwMode="gray">
          <a:xfrm>
            <a:off x="250196" y="-252221"/>
            <a:ext cx="469899" cy="123111"/>
          </a:xfrm>
          <a:prstGeom prst="rect">
            <a:avLst/>
          </a:prstGeom>
          <a:noFill/>
        </p:spPr>
        <p:txBody>
          <a:bodyPr wrap="square" lIns="0" tIns="0" rIns="0" bIns="0" rtlCol="0">
            <a:noAutofit/>
          </a:bodyPr>
          <a:lstStyle/>
          <a:p>
            <a:pPr algn="ctr" defTabSz="1213814"/>
            <a:r>
              <a:rPr lang="en-US" sz="700">
                <a:solidFill>
                  <a:srgbClr val="005598"/>
                </a:solidFill>
              </a:rPr>
              <a:t>11.69</a:t>
            </a:r>
          </a:p>
        </p:txBody>
      </p:sp>
      <p:sp>
        <p:nvSpPr>
          <p:cNvPr id="54" name="Textfeld 53"/>
          <p:cNvSpPr txBox="1"/>
          <p:nvPr userDrawn="1"/>
        </p:nvSpPr>
        <p:spPr bwMode="gray">
          <a:xfrm>
            <a:off x="3754281" y="-252221"/>
            <a:ext cx="469899" cy="123111"/>
          </a:xfrm>
          <a:prstGeom prst="rect">
            <a:avLst/>
          </a:prstGeom>
          <a:noFill/>
        </p:spPr>
        <p:txBody>
          <a:bodyPr wrap="square" lIns="0" tIns="0" rIns="0" bIns="0" rtlCol="0">
            <a:noAutofit/>
          </a:bodyPr>
          <a:lstStyle/>
          <a:p>
            <a:pPr algn="ctr" defTabSz="1213814"/>
            <a:r>
              <a:rPr lang="en-US" sz="700">
                <a:solidFill>
                  <a:srgbClr val="005598"/>
                </a:solidFill>
              </a:rPr>
              <a:t>4.38</a:t>
            </a:r>
          </a:p>
        </p:txBody>
      </p:sp>
      <p:sp>
        <p:nvSpPr>
          <p:cNvPr id="55" name="Textfeld 54"/>
          <p:cNvSpPr txBox="1"/>
          <p:nvPr userDrawn="1"/>
        </p:nvSpPr>
        <p:spPr bwMode="gray">
          <a:xfrm>
            <a:off x="4101447" y="-252221"/>
            <a:ext cx="469899" cy="123111"/>
          </a:xfrm>
          <a:prstGeom prst="rect">
            <a:avLst/>
          </a:prstGeom>
          <a:noFill/>
        </p:spPr>
        <p:txBody>
          <a:bodyPr wrap="square" lIns="0" tIns="0" rIns="0" bIns="0" rtlCol="0">
            <a:noAutofit/>
          </a:bodyPr>
          <a:lstStyle/>
          <a:p>
            <a:pPr algn="ctr" defTabSz="1213814"/>
            <a:r>
              <a:rPr lang="en-US" sz="700">
                <a:solidFill>
                  <a:srgbClr val="005598"/>
                </a:solidFill>
              </a:rPr>
              <a:t>3.66</a:t>
            </a:r>
          </a:p>
        </p:txBody>
      </p:sp>
      <p:sp>
        <p:nvSpPr>
          <p:cNvPr id="56" name="Textfeld 55"/>
          <p:cNvSpPr txBox="1"/>
          <p:nvPr userDrawn="1"/>
        </p:nvSpPr>
        <p:spPr bwMode="gray">
          <a:xfrm>
            <a:off x="6030736" y="-252221"/>
            <a:ext cx="469899" cy="123111"/>
          </a:xfrm>
          <a:prstGeom prst="rect">
            <a:avLst/>
          </a:prstGeom>
          <a:noFill/>
        </p:spPr>
        <p:txBody>
          <a:bodyPr wrap="square" lIns="0" tIns="0" rIns="0" bIns="0" rtlCol="0">
            <a:noAutofit/>
          </a:bodyPr>
          <a:lstStyle/>
          <a:p>
            <a:pPr algn="ctr" defTabSz="1213814"/>
            <a:r>
              <a:rPr lang="en-US" sz="700">
                <a:solidFill>
                  <a:srgbClr val="005598"/>
                </a:solidFill>
              </a:rPr>
              <a:t>0.36</a:t>
            </a:r>
          </a:p>
        </p:txBody>
      </p:sp>
      <p:sp>
        <p:nvSpPr>
          <p:cNvPr id="57" name="Textfeld 56"/>
          <p:cNvSpPr txBox="1"/>
          <p:nvPr userDrawn="1"/>
        </p:nvSpPr>
        <p:spPr bwMode="gray">
          <a:xfrm>
            <a:off x="5686743" y="-252221"/>
            <a:ext cx="469899" cy="123111"/>
          </a:xfrm>
          <a:prstGeom prst="rect">
            <a:avLst/>
          </a:prstGeom>
          <a:noFill/>
        </p:spPr>
        <p:txBody>
          <a:bodyPr wrap="square" lIns="0" tIns="0" rIns="0" bIns="0" rtlCol="0">
            <a:noAutofit/>
          </a:bodyPr>
          <a:lstStyle/>
          <a:p>
            <a:pPr algn="ctr" defTabSz="1213814"/>
            <a:r>
              <a:rPr lang="en-US" sz="700">
                <a:solidFill>
                  <a:srgbClr val="005598"/>
                </a:solidFill>
              </a:rPr>
              <a:t>0.36</a:t>
            </a:r>
          </a:p>
        </p:txBody>
      </p:sp>
      <p:sp>
        <p:nvSpPr>
          <p:cNvPr id="58" name="Textfeld 57"/>
          <p:cNvSpPr txBox="1"/>
          <p:nvPr userDrawn="1"/>
        </p:nvSpPr>
        <p:spPr bwMode="gray">
          <a:xfrm>
            <a:off x="7614379" y="-252221"/>
            <a:ext cx="469899" cy="123111"/>
          </a:xfrm>
          <a:prstGeom prst="rect">
            <a:avLst/>
          </a:prstGeom>
          <a:noFill/>
        </p:spPr>
        <p:txBody>
          <a:bodyPr wrap="square" lIns="0" tIns="0" rIns="0" bIns="0" rtlCol="0">
            <a:noAutofit/>
          </a:bodyPr>
          <a:lstStyle/>
          <a:p>
            <a:pPr algn="ctr" defTabSz="1213814"/>
            <a:r>
              <a:rPr lang="en-US" sz="700">
                <a:solidFill>
                  <a:srgbClr val="005598"/>
                </a:solidFill>
              </a:rPr>
              <a:t>3.66</a:t>
            </a:r>
          </a:p>
        </p:txBody>
      </p:sp>
      <p:sp>
        <p:nvSpPr>
          <p:cNvPr id="59" name="Textfeld 58"/>
          <p:cNvSpPr txBox="1"/>
          <p:nvPr userDrawn="1"/>
        </p:nvSpPr>
        <p:spPr bwMode="gray">
          <a:xfrm>
            <a:off x="7959961" y="-252221"/>
            <a:ext cx="469899" cy="123111"/>
          </a:xfrm>
          <a:prstGeom prst="rect">
            <a:avLst/>
          </a:prstGeom>
          <a:noFill/>
        </p:spPr>
        <p:txBody>
          <a:bodyPr wrap="square" lIns="0" tIns="0" rIns="0" bIns="0" rtlCol="0">
            <a:noAutofit/>
          </a:bodyPr>
          <a:lstStyle/>
          <a:p>
            <a:pPr algn="ctr" defTabSz="1213814"/>
            <a:r>
              <a:rPr lang="en-US" sz="700">
                <a:solidFill>
                  <a:srgbClr val="005598"/>
                </a:solidFill>
              </a:rPr>
              <a:t>4.38</a:t>
            </a:r>
          </a:p>
        </p:txBody>
      </p:sp>
      <p:sp>
        <p:nvSpPr>
          <p:cNvPr id="60" name="Textfeld 59"/>
          <p:cNvSpPr txBox="1"/>
          <p:nvPr userDrawn="1"/>
        </p:nvSpPr>
        <p:spPr bwMode="gray">
          <a:xfrm>
            <a:off x="11468073" y="-252221"/>
            <a:ext cx="469899" cy="123111"/>
          </a:xfrm>
          <a:prstGeom prst="rect">
            <a:avLst/>
          </a:prstGeom>
          <a:noFill/>
        </p:spPr>
        <p:txBody>
          <a:bodyPr wrap="square" lIns="0" tIns="0" rIns="0" bIns="0" rtlCol="0">
            <a:noAutofit/>
          </a:bodyPr>
          <a:lstStyle/>
          <a:p>
            <a:pPr algn="ctr" defTabSz="1213814"/>
            <a:r>
              <a:rPr lang="en-US" sz="700">
                <a:solidFill>
                  <a:srgbClr val="005598"/>
                </a:solidFill>
              </a:rPr>
              <a:t>11.69</a:t>
            </a:r>
          </a:p>
        </p:txBody>
      </p:sp>
      <p:sp>
        <p:nvSpPr>
          <p:cNvPr id="61" name="Textfeld 60"/>
          <p:cNvSpPr txBox="1"/>
          <p:nvPr userDrawn="1"/>
        </p:nvSpPr>
        <p:spPr bwMode="gray">
          <a:xfrm>
            <a:off x="12321268" y="1559330"/>
            <a:ext cx="308784" cy="123111"/>
          </a:xfrm>
          <a:prstGeom prst="rect">
            <a:avLst/>
          </a:prstGeom>
          <a:noFill/>
        </p:spPr>
        <p:txBody>
          <a:bodyPr wrap="square" lIns="0" tIns="0" rIns="0" bIns="0" rtlCol="0">
            <a:noAutofit/>
          </a:bodyPr>
          <a:lstStyle/>
          <a:p>
            <a:pPr algn="ctr" defTabSz="1213814"/>
            <a:r>
              <a:rPr lang="en-US" sz="700">
                <a:solidFill>
                  <a:srgbClr val="005598"/>
                </a:solidFill>
              </a:rPr>
              <a:t>5.03</a:t>
            </a:r>
          </a:p>
        </p:txBody>
      </p:sp>
      <p:sp>
        <p:nvSpPr>
          <p:cNvPr id="62" name="Textfeld 61"/>
          <p:cNvSpPr txBox="1"/>
          <p:nvPr userDrawn="1"/>
        </p:nvSpPr>
        <p:spPr bwMode="gray">
          <a:xfrm>
            <a:off x="12321268" y="3651665"/>
            <a:ext cx="308784" cy="123111"/>
          </a:xfrm>
          <a:prstGeom prst="rect">
            <a:avLst/>
          </a:prstGeom>
          <a:noFill/>
        </p:spPr>
        <p:txBody>
          <a:bodyPr wrap="square" lIns="0" tIns="0" rIns="0" bIns="0" rtlCol="0">
            <a:noAutofit/>
          </a:bodyPr>
          <a:lstStyle/>
          <a:p>
            <a:pPr algn="ctr" defTabSz="1213814"/>
            <a:r>
              <a:rPr lang="en-US" sz="700">
                <a:solidFill>
                  <a:srgbClr val="005598"/>
                </a:solidFill>
              </a:rPr>
              <a:t>0.80</a:t>
            </a:r>
          </a:p>
        </p:txBody>
      </p:sp>
      <p:sp>
        <p:nvSpPr>
          <p:cNvPr id="63" name="Textfeld 62"/>
          <p:cNvSpPr txBox="1"/>
          <p:nvPr userDrawn="1"/>
        </p:nvSpPr>
        <p:spPr bwMode="gray">
          <a:xfrm>
            <a:off x="12321268" y="4003902"/>
            <a:ext cx="308784" cy="123111"/>
          </a:xfrm>
          <a:prstGeom prst="rect">
            <a:avLst/>
          </a:prstGeom>
          <a:noFill/>
        </p:spPr>
        <p:txBody>
          <a:bodyPr wrap="square" lIns="0" tIns="0" rIns="0" bIns="0" rtlCol="0">
            <a:noAutofit/>
          </a:bodyPr>
          <a:lstStyle/>
          <a:p>
            <a:pPr algn="ctr" defTabSz="1213814"/>
            <a:r>
              <a:rPr lang="en-US" sz="700">
                <a:solidFill>
                  <a:srgbClr val="005598"/>
                </a:solidFill>
              </a:rPr>
              <a:t>1.77</a:t>
            </a:r>
          </a:p>
        </p:txBody>
      </p:sp>
      <p:sp>
        <p:nvSpPr>
          <p:cNvPr id="64" name="Textfeld 63"/>
          <p:cNvSpPr txBox="1"/>
          <p:nvPr userDrawn="1"/>
        </p:nvSpPr>
        <p:spPr bwMode="gray">
          <a:xfrm>
            <a:off x="12321268" y="6094823"/>
            <a:ext cx="308784" cy="123111"/>
          </a:xfrm>
          <a:prstGeom prst="rect">
            <a:avLst/>
          </a:prstGeom>
          <a:noFill/>
        </p:spPr>
        <p:txBody>
          <a:bodyPr wrap="square" lIns="0" tIns="0" rIns="0" bIns="0" rtlCol="0">
            <a:noAutofit/>
          </a:bodyPr>
          <a:lstStyle/>
          <a:p>
            <a:pPr algn="ctr" defTabSz="1213814"/>
            <a:r>
              <a:rPr lang="en-US" sz="700">
                <a:solidFill>
                  <a:srgbClr val="005598"/>
                </a:solidFill>
              </a:rPr>
              <a:t>7.60</a:t>
            </a:r>
          </a:p>
        </p:txBody>
      </p:sp>
      <p:grpSp>
        <p:nvGrpSpPr>
          <p:cNvPr id="65" name="Gruppieren 64"/>
          <p:cNvGrpSpPr/>
          <p:nvPr userDrawn="1"/>
        </p:nvGrpSpPr>
        <p:grpSpPr bwMode="gray">
          <a:xfrm flipH="1">
            <a:off x="12215825" y="1621623"/>
            <a:ext cx="75491" cy="4534702"/>
            <a:chOff x="45" y="1626128"/>
            <a:chExt cx="12209418" cy="4547298"/>
          </a:xfrm>
        </p:grpSpPr>
        <p:cxnSp>
          <p:nvCxnSpPr>
            <p:cNvPr id="66" name="Gerade Verbindung 65"/>
            <p:cNvCxnSpPr/>
            <p:nvPr userDrawn="1"/>
          </p:nvCxnSpPr>
          <p:spPr bwMode="gray">
            <a:xfrm rot="5400000">
              <a:off x="6104754" y="-4478581"/>
              <a:ext cx="0" cy="12209418"/>
            </a:xfrm>
            <a:prstGeom prst="line">
              <a:avLst/>
            </a:prstGeom>
            <a:ln>
              <a:solidFill>
                <a:schemeClr val="accent3"/>
              </a:solidFill>
              <a:tailEnd type="oval" w="sm" len="sm"/>
            </a:ln>
          </p:spPr>
          <p:style>
            <a:lnRef idx="1">
              <a:schemeClr val="accent1"/>
            </a:lnRef>
            <a:fillRef idx="0">
              <a:schemeClr val="accent1"/>
            </a:fillRef>
            <a:effectRef idx="0">
              <a:schemeClr val="accent1"/>
            </a:effectRef>
            <a:fontRef idx="minor">
              <a:schemeClr val="tx1"/>
            </a:fontRef>
          </p:style>
        </p:cxnSp>
        <p:cxnSp>
          <p:nvCxnSpPr>
            <p:cNvPr id="67" name="Gerade Verbindung 66"/>
            <p:cNvCxnSpPr/>
            <p:nvPr userDrawn="1"/>
          </p:nvCxnSpPr>
          <p:spPr bwMode="gray">
            <a:xfrm rot="5400000">
              <a:off x="6104754" y="-2381227"/>
              <a:ext cx="0" cy="12209418"/>
            </a:xfrm>
            <a:prstGeom prst="line">
              <a:avLst/>
            </a:prstGeom>
            <a:ln>
              <a:solidFill>
                <a:schemeClr val="accent3"/>
              </a:solidFill>
              <a:tailEnd type="oval" w="sm" len="sm"/>
            </a:ln>
          </p:spPr>
          <p:style>
            <a:lnRef idx="1">
              <a:schemeClr val="accent1"/>
            </a:lnRef>
            <a:fillRef idx="0">
              <a:schemeClr val="accent1"/>
            </a:fillRef>
            <a:effectRef idx="0">
              <a:schemeClr val="accent1"/>
            </a:effectRef>
            <a:fontRef idx="minor">
              <a:schemeClr val="tx1"/>
            </a:fontRef>
          </p:style>
        </p:cxnSp>
        <p:cxnSp>
          <p:nvCxnSpPr>
            <p:cNvPr id="68" name="Gerade Verbindung 67"/>
            <p:cNvCxnSpPr/>
            <p:nvPr userDrawn="1"/>
          </p:nvCxnSpPr>
          <p:spPr bwMode="gray">
            <a:xfrm rot="5400000">
              <a:off x="6104754" y="-2028009"/>
              <a:ext cx="0" cy="12209418"/>
            </a:xfrm>
            <a:prstGeom prst="line">
              <a:avLst/>
            </a:prstGeom>
            <a:ln>
              <a:solidFill>
                <a:schemeClr val="accent3"/>
              </a:solidFill>
              <a:tailEnd type="oval" w="sm" len="sm"/>
            </a:ln>
          </p:spPr>
          <p:style>
            <a:lnRef idx="1">
              <a:schemeClr val="accent1"/>
            </a:lnRef>
            <a:fillRef idx="0">
              <a:schemeClr val="accent1"/>
            </a:fillRef>
            <a:effectRef idx="0">
              <a:schemeClr val="accent1"/>
            </a:effectRef>
            <a:fontRef idx="minor">
              <a:schemeClr val="tx1"/>
            </a:fontRef>
          </p:style>
        </p:cxnSp>
        <p:cxnSp>
          <p:nvCxnSpPr>
            <p:cNvPr id="69" name="Gerade Verbindung 68"/>
            <p:cNvCxnSpPr/>
            <p:nvPr userDrawn="1"/>
          </p:nvCxnSpPr>
          <p:spPr bwMode="gray">
            <a:xfrm rot="5400000">
              <a:off x="6104754" y="68717"/>
              <a:ext cx="0" cy="12209418"/>
            </a:xfrm>
            <a:prstGeom prst="line">
              <a:avLst/>
            </a:prstGeom>
            <a:ln>
              <a:solidFill>
                <a:schemeClr val="accent3"/>
              </a:solidFill>
              <a:tailEnd type="oval" w="sm" len="sm"/>
            </a:ln>
          </p:spPr>
          <p:style>
            <a:lnRef idx="1">
              <a:schemeClr val="accent1"/>
            </a:lnRef>
            <a:fillRef idx="0">
              <a:schemeClr val="accent1"/>
            </a:fillRef>
            <a:effectRef idx="0">
              <a:schemeClr val="accent1"/>
            </a:effectRef>
            <a:fontRef idx="minor">
              <a:schemeClr val="tx1"/>
            </a:fontRef>
          </p:style>
        </p:cxnSp>
      </p:grpSp>
      <p:sp>
        <p:nvSpPr>
          <p:cNvPr id="102" name="Fußzeilenplatzhalter 4"/>
          <p:cNvSpPr>
            <a:spLocks noGrp="1"/>
          </p:cNvSpPr>
          <p:nvPr>
            <p:ph type="ftr" sz="quarter" idx="3"/>
          </p:nvPr>
        </p:nvSpPr>
        <p:spPr bwMode="gray">
          <a:xfrm>
            <a:off x="1254983" y="6424666"/>
            <a:ext cx="8081539" cy="433387"/>
          </a:xfrm>
          <a:prstGeom prst="rect">
            <a:avLst/>
          </a:prstGeom>
        </p:spPr>
        <p:txBody>
          <a:bodyPr lIns="0" tIns="0" rIns="0" bIns="0" anchor="ctr"/>
          <a:lstStyle>
            <a:lvl1pPr algn="l">
              <a:defRPr sz="800">
                <a:solidFill>
                  <a:schemeClr val="tx1"/>
                </a:solidFill>
              </a:defRPr>
            </a:lvl1pPr>
            <a:lvl2pPr marL="0" indent="0">
              <a:defRPr sz="800">
                <a:solidFill>
                  <a:schemeClr val="tx1"/>
                </a:solidFill>
              </a:defRPr>
            </a:lvl2pPr>
            <a:lvl3pPr marL="1586" indent="0">
              <a:defRPr sz="800">
                <a:solidFill>
                  <a:schemeClr val="tx1"/>
                </a:solidFill>
              </a:defRPr>
            </a:lvl3pPr>
            <a:lvl4pPr marL="3171" indent="0">
              <a:defRPr sz="800">
                <a:solidFill>
                  <a:schemeClr val="tx1"/>
                </a:solidFill>
              </a:defRPr>
            </a:lvl4pPr>
            <a:lvl5pPr marL="3171" indent="0">
              <a:defRPr sz="800">
                <a:solidFill>
                  <a:schemeClr val="tx1"/>
                </a:solidFill>
              </a:defRPr>
            </a:lvl5pPr>
            <a:lvl6pPr marL="0" indent="0">
              <a:defRPr sz="800">
                <a:solidFill>
                  <a:schemeClr val="tx1"/>
                </a:solidFill>
              </a:defRPr>
            </a:lvl6pPr>
            <a:lvl7pPr marL="0" indent="0" algn="l">
              <a:defRPr sz="800">
                <a:solidFill>
                  <a:schemeClr val="tx1"/>
                </a:solidFill>
              </a:defRPr>
            </a:lvl7pPr>
            <a:lvl8pPr marL="0" indent="0">
              <a:defRPr sz="800">
                <a:solidFill>
                  <a:schemeClr val="tx1"/>
                </a:solidFill>
              </a:defRPr>
            </a:lvl8pPr>
            <a:lvl9pPr marL="0" indent="0">
              <a:defRPr sz="800"/>
            </a:lvl9pPr>
          </a:lstStyle>
          <a:p>
            <a:r>
              <a:rPr lang="en-US">
                <a:solidFill>
                  <a:srgbClr val="676767"/>
                </a:solidFill>
              </a:rPr>
              <a:t>www.open-systems-pharmacology.org</a:t>
            </a:r>
          </a:p>
        </p:txBody>
      </p:sp>
      <p:sp>
        <p:nvSpPr>
          <p:cNvPr id="103" name="Foliennummernplatzhalter 3"/>
          <p:cNvSpPr>
            <a:spLocks noGrp="1"/>
          </p:cNvSpPr>
          <p:nvPr>
            <p:ph type="sldNum" sz="quarter" idx="4"/>
          </p:nvPr>
        </p:nvSpPr>
        <p:spPr bwMode="gray">
          <a:xfrm>
            <a:off x="474778" y="6424666"/>
            <a:ext cx="761156" cy="433387"/>
          </a:xfrm>
          <a:prstGeom prst="rect">
            <a:avLst/>
          </a:prstGeom>
        </p:spPr>
        <p:txBody>
          <a:bodyPr vert="horz" lIns="0" tIns="0" rIns="0" bIns="0" rtlCol="0" anchor="ctr"/>
          <a:lstStyle>
            <a:lvl1pPr algn="l">
              <a:defRPr sz="800">
                <a:solidFill>
                  <a:schemeClr val="tx1"/>
                </a:solidFill>
              </a:defRPr>
            </a:lvl1pPr>
            <a:lvl2pPr marL="1586" indent="0" algn="l">
              <a:defRPr sz="800">
                <a:solidFill>
                  <a:schemeClr val="tx1"/>
                </a:solidFill>
              </a:defRPr>
            </a:lvl2pPr>
            <a:lvl3pPr marL="0" indent="0" algn="l">
              <a:defRPr sz="800">
                <a:solidFill>
                  <a:schemeClr val="tx1"/>
                </a:solidFill>
              </a:defRPr>
            </a:lvl3pPr>
            <a:lvl4pPr marL="0" indent="0" algn="l">
              <a:defRPr sz="800">
                <a:solidFill>
                  <a:schemeClr val="tx1"/>
                </a:solidFill>
              </a:defRPr>
            </a:lvl4pPr>
            <a:lvl5pPr marL="0" indent="0" algn="l">
              <a:defRPr sz="800">
                <a:solidFill>
                  <a:schemeClr val="tx1"/>
                </a:solidFill>
              </a:defRPr>
            </a:lvl5pPr>
            <a:lvl6pPr marL="0" indent="0" algn="l">
              <a:defRPr sz="800">
                <a:solidFill>
                  <a:schemeClr val="tx1"/>
                </a:solidFill>
              </a:defRPr>
            </a:lvl6pPr>
            <a:lvl7pPr marL="0" indent="0" algn="l">
              <a:defRPr sz="800">
                <a:solidFill>
                  <a:schemeClr val="tx1"/>
                </a:solidFill>
              </a:defRPr>
            </a:lvl7pPr>
            <a:lvl8pPr marL="0" indent="0" algn="l">
              <a:defRPr sz="800">
                <a:solidFill>
                  <a:schemeClr val="tx1"/>
                </a:solidFill>
              </a:defRPr>
            </a:lvl8pPr>
            <a:lvl9pPr marL="0" indent="0" algn="l">
              <a:defRPr sz="800">
                <a:solidFill>
                  <a:schemeClr val="tx1"/>
                </a:solidFill>
              </a:defRPr>
            </a:lvl9pPr>
          </a:lstStyle>
          <a:p>
            <a:r>
              <a:rPr lang="en-US">
                <a:solidFill>
                  <a:srgbClr val="676767"/>
                </a:solidFill>
              </a:rPr>
              <a:t>Page </a:t>
            </a:r>
            <a:fld id="{87F334AE-4EAC-4C2D-A638-92A76F09FCC4}" type="slidenum">
              <a:rPr lang="en-US" smtClean="0">
                <a:solidFill>
                  <a:srgbClr val="676767"/>
                </a:solidFill>
              </a:rPr>
              <a:pPr/>
              <a:t>‹#›</a:t>
            </a:fld>
            <a:endParaRPr lang="en-US">
              <a:solidFill>
                <a:srgbClr val="676767"/>
              </a:solidFill>
            </a:endParaRPr>
          </a:p>
        </p:txBody>
      </p:sp>
      <p:cxnSp>
        <p:nvCxnSpPr>
          <p:cNvPr id="104" name="Gerader Verbinder 13"/>
          <p:cNvCxnSpPr/>
          <p:nvPr userDrawn="1"/>
        </p:nvCxnSpPr>
        <p:spPr bwMode="gray">
          <a:xfrm>
            <a:off x="0" y="6416923"/>
            <a:ext cx="12192000" cy="0"/>
          </a:xfrm>
          <a:prstGeom prst="line">
            <a:avLst/>
          </a:prstGeom>
          <a:ln w="31750">
            <a:gradFill>
              <a:gsLst>
                <a:gs pos="100000">
                  <a:schemeClr val="accent2"/>
                </a:gs>
                <a:gs pos="0">
                  <a:schemeClr val="accent1"/>
                </a:gs>
              </a:gsLst>
              <a:lin ang="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950384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el 1"/>
          <p:cNvSpPr>
            <a:spLocks noGrp="1"/>
          </p:cNvSpPr>
          <p:nvPr>
            <p:ph type="title" hasCustomPrompt="1"/>
          </p:nvPr>
        </p:nvSpPr>
        <p:spPr bwMode="gray">
          <a:xfrm>
            <a:off x="624417" y="346089"/>
            <a:ext cx="9410699" cy="949325"/>
          </a:xfrm>
        </p:spPr>
        <p:txBody>
          <a:bodyPr/>
          <a:lstStyle>
            <a:lvl1pPr>
              <a:defRPr>
                <a:solidFill>
                  <a:schemeClr val="tx1"/>
                </a:solidFill>
              </a:defRPr>
            </a:lvl1pPr>
          </a:lstStyle>
          <a:p>
            <a:r>
              <a:rPr lang="en-US" noProof="0"/>
              <a:t>Headline</a:t>
            </a:r>
          </a:p>
        </p:txBody>
      </p:sp>
      <p:sp>
        <p:nvSpPr>
          <p:cNvPr id="12" name="Foliennummernplatzhalter 3"/>
          <p:cNvSpPr>
            <a:spLocks noGrp="1"/>
          </p:cNvSpPr>
          <p:nvPr>
            <p:ph type="sldNum" sz="quarter" idx="4"/>
          </p:nvPr>
        </p:nvSpPr>
        <p:spPr bwMode="gray">
          <a:xfrm>
            <a:off x="481558" y="6424626"/>
            <a:ext cx="642409" cy="433387"/>
          </a:xfrm>
          <a:prstGeom prst="rect">
            <a:avLst/>
          </a:prstGeom>
        </p:spPr>
        <p:txBody>
          <a:bodyPr vert="horz" lIns="0" tIns="0" rIns="0" bIns="0" rtlCol="0" anchor="ctr"/>
          <a:lstStyle>
            <a:lvl1pPr algn="r">
              <a:defRPr sz="800">
                <a:solidFill>
                  <a:schemeClr val="tx1"/>
                </a:solidFill>
              </a:defRPr>
            </a:lvl1pPr>
          </a:lstStyle>
          <a:p>
            <a:r>
              <a:rPr lang="en-US">
                <a:solidFill>
                  <a:srgbClr val="676767"/>
                </a:solidFill>
              </a:rPr>
              <a:t>Page </a:t>
            </a:r>
            <a:fld id="{87F334AE-4EAC-4C2D-A638-92A76F09FCC4}" type="slidenum">
              <a:rPr lang="en-US" smtClean="0">
                <a:solidFill>
                  <a:srgbClr val="676767"/>
                </a:solidFill>
              </a:rPr>
              <a:pPr/>
              <a:t>‹#›</a:t>
            </a:fld>
            <a:endParaRPr lang="en-US">
              <a:solidFill>
                <a:srgbClr val="676767"/>
              </a:solidFill>
            </a:endParaRPr>
          </a:p>
        </p:txBody>
      </p:sp>
      <p:sp>
        <p:nvSpPr>
          <p:cNvPr id="5" name="Fußzeilenplatzhalter 4"/>
          <p:cNvSpPr>
            <a:spLocks noGrp="1"/>
          </p:cNvSpPr>
          <p:nvPr>
            <p:ph type="ftr" sz="quarter" idx="3"/>
          </p:nvPr>
        </p:nvSpPr>
        <p:spPr bwMode="gray">
          <a:xfrm>
            <a:off x="1161839" y="6424613"/>
            <a:ext cx="8001541" cy="433386"/>
          </a:xfrm>
          <a:prstGeom prst="rect">
            <a:avLst/>
          </a:prstGeom>
        </p:spPr>
        <p:txBody>
          <a:bodyPr lIns="0" tIns="0" rIns="0" bIns="0" anchor="ctr"/>
          <a:lstStyle>
            <a:lvl1pPr algn="l">
              <a:defRPr sz="800">
                <a:solidFill>
                  <a:schemeClr val="tx1"/>
                </a:solidFill>
              </a:defRPr>
            </a:lvl1pPr>
          </a:lstStyle>
          <a:p>
            <a:r>
              <a:rPr lang="en-US">
                <a:solidFill>
                  <a:srgbClr val="676767"/>
                </a:solidFill>
              </a:rPr>
              <a:t>www.open-systems-pharmacology.org</a:t>
            </a:r>
          </a:p>
        </p:txBody>
      </p:sp>
    </p:spTree>
    <p:extLst>
      <p:ext uri="{BB962C8B-B14F-4D97-AF65-F5344CB8AC3E}">
        <p14:creationId xmlns:p14="http://schemas.microsoft.com/office/powerpoint/2010/main" val="222425875"/>
      </p:ext>
    </p:extLst>
  </p:cSld>
  <p:clrMapOvr>
    <a:masterClrMapping/>
  </p:clrMapOvr>
  <p:transition>
    <p:wip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7_Titel und Inhalt">
    <p:spTree>
      <p:nvGrpSpPr>
        <p:cNvPr id="1" name=""/>
        <p:cNvGrpSpPr/>
        <p:nvPr/>
      </p:nvGrpSpPr>
      <p:grpSpPr>
        <a:xfrm>
          <a:off x="0" y="0"/>
          <a:ext cx="0" cy="0"/>
          <a:chOff x="0" y="0"/>
          <a:chExt cx="0" cy="0"/>
        </a:xfrm>
      </p:grpSpPr>
      <p:grpSp>
        <p:nvGrpSpPr>
          <p:cNvPr id="7" name="Gruppieren 6"/>
          <p:cNvGrpSpPr/>
          <p:nvPr userDrawn="1"/>
        </p:nvGrpSpPr>
        <p:grpSpPr>
          <a:xfrm>
            <a:off x="17" y="1476373"/>
            <a:ext cx="12001119" cy="4950000"/>
            <a:chOff x="10632" y="1495392"/>
            <a:chExt cx="9000839" cy="4941588"/>
          </a:xfrm>
        </p:grpSpPr>
        <p:pic>
          <p:nvPicPr>
            <p:cNvPr id="8" name="Picture 2" descr="C:\Users\zthob\Desktop\Marketing\Material\Bilder &amp; Logos\Bilder\Roll_up_Pediatric_final_120302 Kopie_cropped.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b="16631"/>
            <a:stretch/>
          </p:blipFill>
          <p:spPr bwMode="auto">
            <a:xfrm>
              <a:off x="10632" y="1496744"/>
              <a:ext cx="8994211" cy="4932000"/>
            </a:xfrm>
            <a:prstGeom prst="rect">
              <a:avLst/>
            </a:prstGeom>
            <a:noFill/>
            <a:extLst>
              <a:ext uri="{909E8E84-426E-40DD-AFC4-6F175D3DCCD1}">
                <a14:hiddenFill xmlns:a14="http://schemas.microsoft.com/office/drawing/2010/main">
                  <a:solidFill>
                    <a:srgbClr val="FFFFFF"/>
                  </a:solidFill>
                </a14:hiddenFill>
              </a:ext>
            </a:extLst>
          </p:spPr>
        </p:pic>
        <p:sp>
          <p:nvSpPr>
            <p:cNvPr id="9" name="Rechteck 8"/>
            <p:cNvSpPr/>
            <p:nvPr userDrawn="1"/>
          </p:nvSpPr>
          <p:spPr bwMode="auto">
            <a:xfrm>
              <a:off x="10632" y="1495392"/>
              <a:ext cx="9000839" cy="4941588"/>
            </a:xfrm>
            <a:prstGeom prst="rect">
              <a:avLst/>
            </a:prstGeom>
            <a:solidFill>
              <a:schemeClr val="bg1">
                <a:alpha val="93000"/>
              </a:schemeClr>
            </a:solidFill>
            <a:ln w="9525" algn="ctr">
              <a:noFill/>
              <a:miter lim="800000"/>
              <a:headEnd/>
              <a:tailEnd/>
            </a:ln>
            <a:effectLst/>
          </p:spPr>
          <p:txBody>
            <a:bodyPr vert="horz" wrap="square" lIns="0" tIns="0" rIns="0" bIns="0" numCol="1" rtlCol="0" anchor="ctr" anchorCtr="0" compatLnSpc="1">
              <a:prstTxWarp prst="textNoShape">
                <a:avLst/>
              </a:prstTxWarp>
            </a:bodyPr>
            <a:lstStyle/>
            <a:p>
              <a:pPr algn="ctr" defTabSz="1213814"/>
              <a:endParaRPr lang="de-DE" sz="2400" err="1">
                <a:solidFill>
                  <a:srgbClr val="676767"/>
                </a:solidFill>
              </a:endParaRPr>
            </a:p>
          </p:txBody>
        </p:sp>
      </p:grpSp>
      <p:sp>
        <p:nvSpPr>
          <p:cNvPr id="11" name="Datumsplatzhalter 3"/>
          <p:cNvSpPr>
            <a:spLocks noGrp="1"/>
          </p:cNvSpPr>
          <p:nvPr>
            <p:ph type="dt" sz="half" idx="10"/>
          </p:nvPr>
        </p:nvSpPr>
        <p:spPr>
          <a:xfrm>
            <a:off x="539769" y="6462188"/>
            <a:ext cx="1035049" cy="365125"/>
          </a:xfrm>
          <a:prstGeom prst="rect">
            <a:avLst/>
          </a:prstGeom>
        </p:spPr>
        <p:txBody>
          <a:bodyPr lIns="91323" tIns="45666" rIns="91323" bIns="45666"/>
          <a:lstStyle/>
          <a:p>
            <a:pPr defTabSz="1213814"/>
            <a:endParaRPr lang="de-DE" sz="2400">
              <a:solidFill>
                <a:srgbClr val="676767"/>
              </a:solidFill>
            </a:endParaRPr>
          </a:p>
        </p:txBody>
      </p:sp>
      <p:sp>
        <p:nvSpPr>
          <p:cNvPr id="12" name="Fußzeilenplatzhalter 4"/>
          <p:cNvSpPr>
            <a:spLocks noGrp="1"/>
          </p:cNvSpPr>
          <p:nvPr>
            <p:ph type="ftr" sz="quarter" idx="11"/>
          </p:nvPr>
        </p:nvSpPr>
        <p:spPr>
          <a:xfrm>
            <a:off x="2406649" y="6462188"/>
            <a:ext cx="6381751" cy="365125"/>
          </a:xfrm>
        </p:spPr>
        <p:txBody>
          <a:bodyPr/>
          <a:lstStyle/>
          <a:p>
            <a:r>
              <a:rPr lang="de-DE">
                <a:solidFill>
                  <a:srgbClr val="676767"/>
                </a:solidFill>
              </a:rPr>
              <a:t>www.open-systems-pharmacology.org</a:t>
            </a:r>
          </a:p>
        </p:txBody>
      </p:sp>
      <p:sp>
        <p:nvSpPr>
          <p:cNvPr id="13" name="Titel 1"/>
          <p:cNvSpPr>
            <a:spLocks noGrp="1"/>
          </p:cNvSpPr>
          <p:nvPr>
            <p:ph type="title" idx="4294967295"/>
          </p:nvPr>
        </p:nvSpPr>
        <p:spPr>
          <a:xfrm>
            <a:off x="564135" y="153429"/>
            <a:ext cx="9410700" cy="949325"/>
          </a:xfrm>
        </p:spPr>
        <p:txBody>
          <a:bodyPr vert="horz" lIns="0" tIns="0" rIns="0" bIns="0" rtlCol="0" anchor="b">
            <a:noAutofit/>
          </a:bodyPr>
          <a:lstStyle>
            <a:lvl1pPr>
              <a:spcBef>
                <a:spcPts val="0"/>
              </a:spcBef>
              <a:defRPr/>
            </a:lvl1pPr>
          </a:lstStyle>
          <a:p>
            <a:pPr>
              <a:spcBef>
                <a:spcPts val="0"/>
              </a:spcBef>
            </a:pPr>
            <a:endParaRPr lang="en-US" sz="2400" kern="0">
              <a:solidFill>
                <a:srgbClr val="6C7AA3"/>
              </a:solidFill>
            </a:endParaRPr>
          </a:p>
        </p:txBody>
      </p:sp>
    </p:spTree>
    <p:extLst>
      <p:ext uri="{BB962C8B-B14F-4D97-AF65-F5344CB8AC3E}">
        <p14:creationId xmlns:p14="http://schemas.microsoft.com/office/powerpoint/2010/main" val="154782421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lide with 3 pictures">
    <p:spTree>
      <p:nvGrpSpPr>
        <p:cNvPr id="1" name=""/>
        <p:cNvGrpSpPr/>
        <p:nvPr/>
      </p:nvGrpSpPr>
      <p:grpSpPr>
        <a:xfrm>
          <a:off x="0" y="0"/>
          <a:ext cx="0" cy="0"/>
          <a:chOff x="0" y="0"/>
          <a:chExt cx="0" cy="0"/>
        </a:xfrm>
      </p:grpSpPr>
      <p:sp>
        <p:nvSpPr>
          <p:cNvPr id="4" name="Rechteck 3"/>
          <p:cNvSpPr/>
          <p:nvPr userDrawn="1"/>
        </p:nvSpPr>
        <p:spPr bwMode="gray">
          <a:xfrm>
            <a:off x="1" y="50"/>
            <a:ext cx="11569700" cy="3278981"/>
          </a:xfrm>
          <a:prstGeom prst="rect">
            <a:avLst/>
          </a:prstGeom>
          <a:solidFill>
            <a:schemeClr val="bg1"/>
          </a:solidFill>
          <a:ln w="9525" algn="ctr">
            <a:noFill/>
            <a:miter lim="800000"/>
            <a:headEnd/>
            <a:tailEnd/>
          </a:ln>
          <a:effectLst/>
        </p:spPr>
        <p:txBody>
          <a:bodyPr vert="horz" wrap="square" lIns="90979" tIns="45522" rIns="90979" bIns="45522" numCol="1" rtlCol="0" anchor="ctr" anchorCtr="0" compatLnSpc="1">
            <a:prstTxWarp prst="textNoShape">
              <a:avLst/>
            </a:prstTxWarp>
          </a:bodyPr>
          <a:lstStyle/>
          <a:p>
            <a:pPr algn="ctr" defTabSz="909859"/>
            <a:endParaRPr lang="en-GB" sz="1800">
              <a:solidFill>
                <a:srgbClr val="676767"/>
              </a:solidFill>
            </a:endParaRPr>
          </a:p>
        </p:txBody>
      </p:sp>
      <p:sp>
        <p:nvSpPr>
          <p:cNvPr id="13" name="Bildplatzhalter 9"/>
          <p:cNvSpPr>
            <a:spLocks noGrp="1"/>
          </p:cNvSpPr>
          <p:nvPr>
            <p:ph type="pic" sz="quarter" idx="14" hasCustomPrompt="1"/>
          </p:nvPr>
        </p:nvSpPr>
        <p:spPr bwMode="gray">
          <a:xfrm>
            <a:off x="4030140" y="51"/>
            <a:ext cx="3950400" cy="3422649"/>
          </a:xfrm>
          <a:blipFill>
            <a:blip r:embed="rId2"/>
            <a:stretch>
              <a:fillRect/>
            </a:stretch>
          </a:blipFill>
          <a:ln w="19050">
            <a:noFill/>
          </a:ln>
        </p:spPr>
        <p:txBody>
          <a:bodyPr tIns="591052" anchor="t" anchorCtr="0"/>
          <a:lstStyle>
            <a:lvl1pPr algn="ctr">
              <a:defRPr sz="1200">
                <a:solidFill>
                  <a:schemeClr val="bg2"/>
                </a:solidFill>
              </a:defRPr>
            </a:lvl1pPr>
          </a:lstStyle>
          <a:p>
            <a:r>
              <a:rPr lang="en-GB" noProof="0"/>
              <a:t>Insert picture here</a:t>
            </a:r>
          </a:p>
        </p:txBody>
      </p:sp>
      <p:sp>
        <p:nvSpPr>
          <p:cNvPr id="12" name="Bildplatzhalter 11"/>
          <p:cNvSpPr>
            <a:spLocks noGrp="1"/>
          </p:cNvSpPr>
          <p:nvPr>
            <p:ph type="pic" sz="quarter" idx="15" hasCustomPrompt="1"/>
          </p:nvPr>
        </p:nvSpPr>
        <p:spPr bwMode="gray">
          <a:xfrm>
            <a:off x="8060215" y="51"/>
            <a:ext cx="3950400" cy="3422649"/>
          </a:xfrm>
          <a:prstGeom prst="rect">
            <a:avLst/>
          </a:prstGeom>
          <a:blipFill>
            <a:blip r:embed="rId2"/>
            <a:stretch>
              <a:fillRect/>
            </a:stretch>
          </a:blipFill>
          <a:ln w="19050">
            <a:noFill/>
          </a:ln>
        </p:spPr>
        <p:txBody>
          <a:bodyPr vert="horz" lIns="0" tIns="591052" rIns="0" bIns="0" rtlCol="0" anchor="t" anchorCtr="0">
            <a:noAutofit/>
          </a:bodyPr>
          <a:lstStyle>
            <a:lvl1pPr algn="ctr">
              <a:defRPr lang="en-US" sz="1200" noProof="0" dirty="0">
                <a:solidFill>
                  <a:schemeClr val="bg2"/>
                </a:solidFill>
              </a:defRPr>
            </a:lvl1pPr>
          </a:lstStyle>
          <a:p>
            <a:pPr lvl="0" algn="ctr"/>
            <a:r>
              <a:rPr lang="en-GB" noProof="0"/>
              <a:t>Insert picture here</a:t>
            </a:r>
          </a:p>
        </p:txBody>
      </p:sp>
      <p:sp>
        <p:nvSpPr>
          <p:cNvPr id="10" name="Bildplatzhalter 9"/>
          <p:cNvSpPr>
            <a:spLocks noGrp="1"/>
          </p:cNvSpPr>
          <p:nvPr>
            <p:ph type="pic" sz="quarter" idx="13" hasCustomPrompt="1"/>
          </p:nvPr>
        </p:nvSpPr>
        <p:spPr bwMode="gray">
          <a:xfrm>
            <a:off x="65" y="51"/>
            <a:ext cx="3950400" cy="3422649"/>
          </a:xfrm>
          <a:blipFill>
            <a:blip r:embed="rId2"/>
            <a:stretch>
              <a:fillRect/>
            </a:stretch>
          </a:blipFill>
          <a:ln w="19050">
            <a:noFill/>
          </a:ln>
        </p:spPr>
        <p:txBody>
          <a:bodyPr tIns="591052" anchor="t" anchorCtr="0"/>
          <a:lstStyle>
            <a:lvl1pPr algn="ctr">
              <a:defRPr sz="1200">
                <a:solidFill>
                  <a:schemeClr val="bg2"/>
                </a:solidFill>
              </a:defRPr>
            </a:lvl1pPr>
          </a:lstStyle>
          <a:p>
            <a:r>
              <a:rPr lang="en-GB" noProof="0"/>
              <a:t>Insert picture here</a:t>
            </a:r>
          </a:p>
        </p:txBody>
      </p:sp>
      <p:pic>
        <p:nvPicPr>
          <p:cNvPr id="1027" name="Picture 3" descr="B_SFABL_Logo_Cent-1_RGB_101217"/>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gray">
          <a:xfrm>
            <a:off x="895416" y="4122788"/>
            <a:ext cx="2590800" cy="1122363"/>
          </a:xfrm>
          <a:prstGeom prst="rect">
            <a:avLst/>
          </a:prstGeom>
          <a:noFill/>
          <a:extLst>
            <a:ext uri="{909E8E84-426E-40DD-AFC4-6F175D3DCCD1}">
              <a14:hiddenFill xmlns:a14="http://schemas.microsoft.com/office/drawing/2010/main">
                <a:solidFill>
                  <a:srgbClr val="FFFFFF"/>
                </a:solidFill>
              </a14:hiddenFill>
            </a:ext>
          </a:extLst>
        </p:spPr>
      </p:pic>
      <p:sp>
        <p:nvSpPr>
          <p:cNvPr id="3" name="Untertitel 2"/>
          <p:cNvSpPr>
            <a:spLocks noGrp="1"/>
          </p:cNvSpPr>
          <p:nvPr>
            <p:ph type="subTitle" idx="1" hasCustomPrompt="1"/>
          </p:nvPr>
        </p:nvSpPr>
        <p:spPr bwMode="gray">
          <a:xfrm>
            <a:off x="4512733" y="4978801"/>
            <a:ext cx="7056967" cy="307777"/>
          </a:xfrm>
        </p:spPr>
        <p:txBody>
          <a:bodyPr wrap="square" anchor="t" anchorCtr="0">
            <a:spAutoFit/>
          </a:bodyPr>
          <a:lstStyle>
            <a:lvl1pPr marL="0" indent="0" algn="l">
              <a:buNone/>
              <a:defRPr sz="2000">
                <a:solidFill>
                  <a:schemeClr val="tx1"/>
                </a:solidFill>
              </a:defRPr>
            </a:lvl1pPr>
            <a:lvl2pPr marL="454929" indent="0" algn="ctr">
              <a:buNone/>
              <a:defRPr>
                <a:solidFill>
                  <a:schemeClr val="tx1">
                    <a:tint val="75000"/>
                  </a:schemeClr>
                </a:solidFill>
              </a:defRPr>
            </a:lvl2pPr>
            <a:lvl3pPr marL="909859" indent="0" algn="ctr">
              <a:buNone/>
              <a:defRPr>
                <a:solidFill>
                  <a:schemeClr val="tx1">
                    <a:tint val="75000"/>
                  </a:schemeClr>
                </a:solidFill>
              </a:defRPr>
            </a:lvl3pPr>
            <a:lvl4pPr marL="1364790" indent="0" algn="ctr">
              <a:buNone/>
              <a:defRPr>
                <a:solidFill>
                  <a:schemeClr val="tx1">
                    <a:tint val="75000"/>
                  </a:schemeClr>
                </a:solidFill>
              </a:defRPr>
            </a:lvl4pPr>
            <a:lvl5pPr marL="1819722" indent="0" algn="ctr">
              <a:buNone/>
              <a:defRPr>
                <a:solidFill>
                  <a:schemeClr val="tx1">
                    <a:tint val="75000"/>
                  </a:schemeClr>
                </a:solidFill>
              </a:defRPr>
            </a:lvl5pPr>
            <a:lvl6pPr marL="2274652" indent="0" algn="ctr">
              <a:buNone/>
              <a:defRPr>
                <a:solidFill>
                  <a:schemeClr val="tx1">
                    <a:tint val="75000"/>
                  </a:schemeClr>
                </a:solidFill>
              </a:defRPr>
            </a:lvl6pPr>
            <a:lvl7pPr marL="2729579" indent="0" algn="ctr">
              <a:buNone/>
              <a:defRPr>
                <a:solidFill>
                  <a:schemeClr val="tx1">
                    <a:tint val="75000"/>
                  </a:schemeClr>
                </a:solidFill>
              </a:defRPr>
            </a:lvl7pPr>
            <a:lvl8pPr marL="3184512" indent="0" algn="ctr">
              <a:buNone/>
              <a:defRPr>
                <a:solidFill>
                  <a:schemeClr val="tx1">
                    <a:tint val="75000"/>
                  </a:schemeClr>
                </a:solidFill>
              </a:defRPr>
            </a:lvl8pPr>
            <a:lvl9pPr marL="3639443" indent="0" algn="ctr">
              <a:buNone/>
              <a:defRPr>
                <a:solidFill>
                  <a:schemeClr val="tx1">
                    <a:tint val="75000"/>
                  </a:schemeClr>
                </a:solidFill>
              </a:defRPr>
            </a:lvl9pPr>
          </a:lstStyle>
          <a:p>
            <a:r>
              <a:rPr lang="en-GB" noProof="0" err="1"/>
              <a:t>Subheadline</a:t>
            </a:r>
            <a:endParaRPr lang="en-GB" noProof="0"/>
          </a:p>
        </p:txBody>
      </p:sp>
      <p:sp>
        <p:nvSpPr>
          <p:cNvPr id="2" name="Titel 1"/>
          <p:cNvSpPr>
            <a:spLocks noGrp="1"/>
          </p:cNvSpPr>
          <p:nvPr>
            <p:ph type="ctrTitle" hasCustomPrompt="1"/>
          </p:nvPr>
        </p:nvSpPr>
        <p:spPr bwMode="gray">
          <a:xfrm>
            <a:off x="4512733" y="4500000"/>
            <a:ext cx="7056967" cy="443198"/>
          </a:xfrm>
        </p:spPr>
        <p:txBody>
          <a:bodyPr wrap="square">
            <a:spAutoFit/>
          </a:bodyPr>
          <a:lstStyle>
            <a:lvl1pPr>
              <a:lnSpc>
                <a:spcPct val="90000"/>
              </a:lnSpc>
              <a:defRPr sz="3200">
                <a:solidFill>
                  <a:schemeClr val="tx1"/>
                </a:solidFill>
              </a:defRPr>
            </a:lvl1pPr>
          </a:lstStyle>
          <a:p>
            <a:r>
              <a:rPr lang="en-GB" noProof="0"/>
              <a:t>Headline</a:t>
            </a:r>
          </a:p>
        </p:txBody>
      </p:sp>
      <p:cxnSp>
        <p:nvCxnSpPr>
          <p:cNvPr id="21" name="Gerade Verbindung 20"/>
          <p:cNvCxnSpPr/>
          <p:nvPr userDrawn="1"/>
        </p:nvCxnSpPr>
        <p:spPr bwMode="gray">
          <a:xfrm>
            <a:off x="4032251" y="4126707"/>
            <a:ext cx="0" cy="118745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sp>
        <p:nvSpPr>
          <p:cNvPr id="35" name="Fußzeilenplatzhalter 4"/>
          <p:cNvSpPr>
            <a:spLocks noGrp="1"/>
          </p:cNvSpPr>
          <p:nvPr>
            <p:ph type="ftr" sz="quarter" idx="3"/>
          </p:nvPr>
        </p:nvSpPr>
        <p:spPr bwMode="gray">
          <a:xfrm>
            <a:off x="1161839" y="6424613"/>
            <a:ext cx="8001541" cy="433386"/>
          </a:xfrm>
          <a:prstGeom prst="rect">
            <a:avLst/>
          </a:prstGeom>
        </p:spPr>
        <p:txBody>
          <a:bodyPr lIns="0" tIns="0" rIns="0" bIns="0" anchor="ctr"/>
          <a:lstStyle>
            <a:lvl1pPr algn="l">
              <a:defRPr sz="800">
                <a:solidFill>
                  <a:schemeClr val="tx1"/>
                </a:solidFill>
              </a:defRPr>
            </a:lvl1pPr>
          </a:lstStyle>
          <a:p>
            <a:r>
              <a:rPr lang="en-GB">
                <a:solidFill>
                  <a:srgbClr val="676767"/>
                </a:solidFill>
              </a:rPr>
              <a:t>www.open-systems-pharmacology.org</a:t>
            </a:r>
          </a:p>
        </p:txBody>
      </p:sp>
      <p:sp>
        <p:nvSpPr>
          <p:cNvPr id="36" name="Foliennummernplatzhalter 3"/>
          <p:cNvSpPr>
            <a:spLocks noGrp="1"/>
          </p:cNvSpPr>
          <p:nvPr>
            <p:ph type="sldNum" sz="quarter" idx="4"/>
          </p:nvPr>
        </p:nvSpPr>
        <p:spPr bwMode="gray">
          <a:xfrm>
            <a:off x="481606" y="6424613"/>
            <a:ext cx="642409" cy="433386"/>
          </a:xfrm>
          <a:prstGeom prst="rect">
            <a:avLst/>
          </a:prstGeom>
        </p:spPr>
        <p:txBody>
          <a:bodyPr vert="horz" lIns="0" tIns="0" rIns="0" bIns="0" rtlCol="0" anchor="ctr"/>
          <a:lstStyle>
            <a:lvl1pPr algn="r">
              <a:defRPr sz="800">
                <a:solidFill>
                  <a:schemeClr val="tx1"/>
                </a:solidFill>
              </a:defRPr>
            </a:lvl1pPr>
          </a:lstStyle>
          <a:p>
            <a:r>
              <a:rPr lang="en-GB">
                <a:solidFill>
                  <a:srgbClr val="676767"/>
                </a:solidFill>
              </a:rPr>
              <a:t>Page </a:t>
            </a:r>
            <a:fld id="{87F334AE-4EAC-4C2D-A638-92A76F09FCC4}" type="slidenum">
              <a:rPr lang="en-GB" smtClean="0">
                <a:solidFill>
                  <a:srgbClr val="676767"/>
                </a:solidFill>
              </a:rPr>
              <a:pPr/>
              <a:t>‹#›</a:t>
            </a:fld>
            <a:endParaRPr lang="en-GB">
              <a:solidFill>
                <a:srgbClr val="676767"/>
              </a:solidFill>
            </a:endParaRPr>
          </a:p>
        </p:txBody>
      </p:sp>
      <p:sp>
        <p:nvSpPr>
          <p:cNvPr id="18" name="Textplatzhalter 17"/>
          <p:cNvSpPr>
            <a:spLocks noGrp="1"/>
          </p:cNvSpPr>
          <p:nvPr>
            <p:ph type="body" sz="quarter" idx="16" hasCustomPrompt="1"/>
          </p:nvPr>
        </p:nvSpPr>
        <p:spPr bwMode="gray">
          <a:xfrm>
            <a:off x="4512733" y="5926985"/>
            <a:ext cx="7056967" cy="235742"/>
          </a:xfrm>
        </p:spPr>
        <p:txBody>
          <a:bodyPr tIns="304481" anchor="b" anchorCtr="0"/>
          <a:lstStyle>
            <a:lvl1pPr>
              <a:defRPr sz="1200"/>
            </a:lvl1pPr>
          </a:lstStyle>
          <a:p>
            <a:pPr lvl="0"/>
            <a:r>
              <a:rPr lang="en-GB" noProof="0"/>
              <a:t>Date/Presenter/Version</a:t>
            </a:r>
          </a:p>
        </p:txBody>
      </p:sp>
      <p:sp>
        <p:nvSpPr>
          <p:cNvPr id="19" name="Rectangle 28"/>
          <p:cNvSpPr>
            <a:spLocks noChangeArrowheads="1"/>
          </p:cNvSpPr>
          <p:nvPr userDrawn="1"/>
        </p:nvSpPr>
        <p:spPr bwMode="gray">
          <a:xfrm>
            <a:off x="12010616" y="50"/>
            <a:ext cx="14337" cy="1463811"/>
          </a:xfrm>
          <a:prstGeom prst="rect">
            <a:avLst/>
          </a:prstGeom>
          <a:solidFill>
            <a:srgbClr val="6BC200"/>
          </a:solidFill>
          <a:ln w="9525">
            <a:noFill/>
            <a:miter lim="800000"/>
            <a:headEnd/>
            <a:tailEnd/>
          </a:ln>
        </p:spPr>
        <p:txBody>
          <a:bodyPr vert="horz" wrap="square" lIns="90979" tIns="45522" rIns="90979" bIns="45522" numCol="1" anchor="t" anchorCtr="0" compatLnSpc="1">
            <a:prstTxWarp prst="textNoShape">
              <a:avLst/>
            </a:prstTxWarp>
          </a:bodyPr>
          <a:lstStyle/>
          <a:p>
            <a:pPr defTabSz="909859"/>
            <a:endParaRPr lang="en-GB" sz="1800">
              <a:solidFill>
                <a:srgbClr val="676767"/>
              </a:solidFill>
            </a:endParaRPr>
          </a:p>
        </p:txBody>
      </p:sp>
    </p:spTree>
    <p:extLst>
      <p:ext uri="{BB962C8B-B14F-4D97-AF65-F5344CB8AC3E}">
        <p14:creationId xmlns:p14="http://schemas.microsoft.com/office/powerpoint/2010/main" val="1229116023"/>
      </p:ext>
    </p:extLst>
  </p:cSld>
  <p:clrMapOvr>
    <a:masterClrMapping/>
  </p:clrMapOvr>
  <p:transition>
    <p:split orient="vert"/>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12" name="Bildplatzhalter 11"/>
          <p:cNvSpPr>
            <a:spLocks noGrp="1"/>
          </p:cNvSpPr>
          <p:nvPr>
            <p:ph type="pic" sz="quarter" idx="15" hasCustomPrompt="1"/>
          </p:nvPr>
        </p:nvSpPr>
        <p:spPr bwMode="gray">
          <a:xfrm>
            <a:off x="2139" y="1"/>
            <a:ext cx="12008476" cy="3422650"/>
          </a:xfrm>
          <a:prstGeom prst="rect">
            <a:avLst/>
          </a:prstGeom>
          <a:blipFill>
            <a:blip r:embed="rId2"/>
            <a:stretch>
              <a:fillRect/>
            </a:stretch>
          </a:blipFill>
          <a:ln w="19050">
            <a:noFill/>
          </a:ln>
        </p:spPr>
        <p:txBody>
          <a:bodyPr vert="horz" lIns="35804" tIns="591052" rIns="0" bIns="0" rtlCol="0" anchor="t" anchorCtr="0">
            <a:noAutofit/>
          </a:bodyPr>
          <a:lstStyle>
            <a:lvl1pPr algn="ctr">
              <a:defRPr lang="en-US" sz="1200" noProof="0" dirty="0">
                <a:solidFill>
                  <a:schemeClr val="bg2"/>
                </a:solidFill>
              </a:defRPr>
            </a:lvl1pPr>
          </a:lstStyle>
          <a:p>
            <a:pPr lvl="0" algn="ctr"/>
            <a:r>
              <a:rPr lang="en-GB" noProof="0"/>
              <a:t>Insert picture here</a:t>
            </a:r>
          </a:p>
        </p:txBody>
      </p:sp>
      <p:sp>
        <p:nvSpPr>
          <p:cNvPr id="3" name="Untertitel 2"/>
          <p:cNvSpPr>
            <a:spLocks noGrp="1"/>
          </p:cNvSpPr>
          <p:nvPr>
            <p:ph type="subTitle" idx="1" hasCustomPrompt="1"/>
          </p:nvPr>
        </p:nvSpPr>
        <p:spPr bwMode="gray">
          <a:xfrm>
            <a:off x="4512733" y="4978801"/>
            <a:ext cx="7056967" cy="307777"/>
          </a:xfrm>
        </p:spPr>
        <p:txBody>
          <a:bodyPr wrap="square" anchor="t" anchorCtr="0">
            <a:spAutoFit/>
          </a:bodyPr>
          <a:lstStyle>
            <a:lvl1pPr marL="0" indent="0" algn="l">
              <a:buNone/>
              <a:defRPr sz="2000">
                <a:solidFill>
                  <a:schemeClr val="tx1"/>
                </a:solidFill>
              </a:defRPr>
            </a:lvl1pPr>
            <a:lvl2pPr marL="454929" indent="0" algn="ctr">
              <a:buNone/>
              <a:defRPr>
                <a:solidFill>
                  <a:schemeClr val="tx1">
                    <a:tint val="75000"/>
                  </a:schemeClr>
                </a:solidFill>
              </a:defRPr>
            </a:lvl2pPr>
            <a:lvl3pPr marL="909859" indent="0" algn="ctr">
              <a:buNone/>
              <a:defRPr>
                <a:solidFill>
                  <a:schemeClr val="tx1">
                    <a:tint val="75000"/>
                  </a:schemeClr>
                </a:solidFill>
              </a:defRPr>
            </a:lvl3pPr>
            <a:lvl4pPr marL="1364790" indent="0" algn="ctr">
              <a:buNone/>
              <a:defRPr>
                <a:solidFill>
                  <a:schemeClr val="tx1">
                    <a:tint val="75000"/>
                  </a:schemeClr>
                </a:solidFill>
              </a:defRPr>
            </a:lvl4pPr>
            <a:lvl5pPr marL="1819722" indent="0" algn="ctr">
              <a:buNone/>
              <a:defRPr>
                <a:solidFill>
                  <a:schemeClr val="tx1">
                    <a:tint val="75000"/>
                  </a:schemeClr>
                </a:solidFill>
              </a:defRPr>
            </a:lvl5pPr>
            <a:lvl6pPr marL="2274652" indent="0" algn="ctr">
              <a:buNone/>
              <a:defRPr>
                <a:solidFill>
                  <a:schemeClr val="tx1">
                    <a:tint val="75000"/>
                  </a:schemeClr>
                </a:solidFill>
              </a:defRPr>
            </a:lvl6pPr>
            <a:lvl7pPr marL="2729579" indent="0" algn="ctr">
              <a:buNone/>
              <a:defRPr>
                <a:solidFill>
                  <a:schemeClr val="tx1">
                    <a:tint val="75000"/>
                  </a:schemeClr>
                </a:solidFill>
              </a:defRPr>
            </a:lvl7pPr>
            <a:lvl8pPr marL="3184512" indent="0" algn="ctr">
              <a:buNone/>
              <a:defRPr>
                <a:solidFill>
                  <a:schemeClr val="tx1">
                    <a:tint val="75000"/>
                  </a:schemeClr>
                </a:solidFill>
              </a:defRPr>
            </a:lvl8pPr>
            <a:lvl9pPr marL="3639443" indent="0" algn="ctr">
              <a:buNone/>
              <a:defRPr>
                <a:solidFill>
                  <a:schemeClr val="tx1">
                    <a:tint val="75000"/>
                  </a:schemeClr>
                </a:solidFill>
              </a:defRPr>
            </a:lvl9pPr>
          </a:lstStyle>
          <a:p>
            <a:r>
              <a:rPr lang="en-GB" noProof="0" err="1"/>
              <a:t>Subheadline</a:t>
            </a:r>
            <a:endParaRPr lang="en-GB" noProof="0"/>
          </a:p>
        </p:txBody>
      </p:sp>
      <p:sp>
        <p:nvSpPr>
          <p:cNvPr id="2" name="Titel 1"/>
          <p:cNvSpPr>
            <a:spLocks noGrp="1"/>
          </p:cNvSpPr>
          <p:nvPr>
            <p:ph type="ctrTitle" hasCustomPrompt="1"/>
          </p:nvPr>
        </p:nvSpPr>
        <p:spPr bwMode="gray">
          <a:xfrm>
            <a:off x="4512733" y="4500000"/>
            <a:ext cx="7056967" cy="443198"/>
          </a:xfrm>
        </p:spPr>
        <p:txBody>
          <a:bodyPr wrap="square">
            <a:spAutoFit/>
          </a:bodyPr>
          <a:lstStyle>
            <a:lvl1pPr>
              <a:lnSpc>
                <a:spcPct val="90000"/>
              </a:lnSpc>
              <a:defRPr sz="3200">
                <a:solidFill>
                  <a:schemeClr val="tx1"/>
                </a:solidFill>
              </a:defRPr>
            </a:lvl1pPr>
          </a:lstStyle>
          <a:p>
            <a:r>
              <a:rPr lang="en-GB" noProof="0"/>
              <a:t>Headline</a:t>
            </a:r>
          </a:p>
        </p:txBody>
      </p:sp>
      <p:cxnSp>
        <p:nvCxnSpPr>
          <p:cNvPr id="21" name="Gerade Verbindung 20"/>
          <p:cNvCxnSpPr/>
          <p:nvPr userDrawn="1"/>
        </p:nvCxnSpPr>
        <p:spPr bwMode="gray">
          <a:xfrm>
            <a:off x="4032251" y="4125913"/>
            <a:ext cx="0" cy="118745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sp>
        <p:nvSpPr>
          <p:cNvPr id="20" name="Fußzeilenplatzhalter 4"/>
          <p:cNvSpPr>
            <a:spLocks noGrp="1"/>
          </p:cNvSpPr>
          <p:nvPr>
            <p:ph type="ftr" sz="quarter" idx="3"/>
          </p:nvPr>
        </p:nvSpPr>
        <p:spPr bwMode="gray">
          <a:xfrm>
            <a:off x="1161839" y="6424662"/>
            <a:ext cx="8001541" cy="433387"/>
          </a:xfrm>
          <a:prstGeom prst="rect">
            <a:avLst/>
          </a:prstGeom>
        </p:spPr>
        <p:txBody>
          <a:bodyPr lIns="0" tIns="0" rIns="0" bIns="0" anchor="ctr"/>
          <a:lstStyle>
            <a:lvl1pPr algn="l">
              <a:defRPr sz="800">
                <a:solidFill>
                  <a:schemeClr val="tx1"/>
                </a:solidFill>
              </a:defRPr>
            </a:lvl1pPr>
          </a:lstStyle>
          <a:p>
            <a:r>
              <a:rPr lang="en-GB">
                <a:solidFill>
                  <a:srgbClr val="676767"/>
                </a:solidFill>
              </a:rPr>
              <a:t>www.open-systems-pharmacology.org</a:t>
            </a:r>
          </a:p>
        </p:txBody>
      </p:sp>
      <p:sp>
        <p:nvSpPr>
          <p:cNvPr id="22" name="Foliennummernplatzhalter 3"/>
          <p:cNvSpPr>
            <a:spLocks noGrp="1"/>
          </p:cNvSpPr>
          <p:nvPr>
            <p:ph type="sldNum" sz="quarter" idx="4"/>
          </p:nvPr>
        </p:nvSpPr>
        <p:spPr bwMode="gray">
          <a:xfrm>
            <a:off x="481606" y="6424662"/>
            <a:ext cx="642409" cy="433387"/>
          </a:xfrm>
          <a:prstGeom prst="rect">
            <a:avLst/>
          </a:prstGeom>
        </p:spPr>
        <p:txBody>
          <a:bodyPr vert="horz" lIns="0" tIns="0" rIns="0" bIns="0" rtlCol="0" anchor="ctr"/>
          <a:lstStyle>
            <a:lvl1pPr algn="r">
              <a:defRPr sz="800">
                <a:solidFill>
                  <a:schemeClr val="tx1"/>
                </a:solidFill>
              </a:defRPr>
            </a:lvl1pPr>
          </a:lstStyle>
          <a:p>
            <a:r>
              <a:rPr lang="en-GB">
                <a:solidFill>
                  <a:srgbClr val="676767"/>
                </a:solidFill>
              </a:rPr>
              <a:t>Page </a:t>
            </a:r>
            <a:fld id="{87F334AE-4EAC-4C2D-A638-92A76F09FCC4}" type="slidenum">
              <a:rPr lang="en-GB" smtClean="0">
                <a:solidFill>
                  <a:srgbClr val="676767"/>
                </a:solidFill>
              </a:rPr>
              <a:pPr/>
              <a:t>‹#›</a:t>
            </a:fld>
            <a:endParaRPr lang="en-GB">
              <a:solidFill>
                <a:srgbClr val="676767"/>
              </a:solidFill>
            </a:endParaRPr>
          </a:p>
        </p:txBody>
      </p:sp>
      <p:sp>
        <p:nvSpPr>
          <p:cNvPr id="14" name="Textplatzhalter 17"/>
          <p:cNvSpPr>
            <a:spLocks noGrp="1"/>
          </p:cNvSpPr>
          <p:nvPr>
            <p:ph type="body" sz="quarter" idx="16" hasCustomPrompt="1"/>
          </p:nvPr>
        </p:nvSpPr>
        <p:spPr bwMode="gray">
          <a:xfrm>
            <a:off x="4512733" y="5927782"/>
            <a:ext cx="7056967" cy="235742"/>
          </a:xfrm>
        </p:spPr>
        <p:txBody>
          <a:bodyPr tIns="304481" anchor="b" anchorCtr="0"/>
          <a:lstStyle>
            <a:lvl1pPr>
              <a:defRPr sz="1200"/>
            </a:lvl1pPr>
          </a:lstStyle>
          <a:p>
            <a:pPr lvl="0"/>
            <a:r>
              <a:rPr lang="en-GB" noProof="0"/>
              <a:t>Date/Presenter/Version</a:t>
            </a:r>
          </a:p>
        </p:txBody>
      </p:sp>
      <p:sp>
        <p:nvSpPr>
          <p:cNvPr id="15" name="Rectangle 28"/>
          <p:cNvSpPr>
            <a:spLocks noChangeArrowheads="1"/>
          </p:cNvSpPr>
          <p:nvPr userDrawn="1"/>
        </p:nvSpPr>
        <p:spPr bwMode="gray">
          <a:xfrm>
            <a:off x="12010616" y="50"/>
            <a:ext cx="14337" cy="1463811"/>
          </a:xfrm>
          <a:prstGeom prst="rect">
            <a:avLst/>
          </a:prstGeom>
          <a:solidFill>
            <a:srgbClr val="6BC200"/>
          </a:solidFill>
          <a:ln w="9525">
            <a:noFill/>
            <a:miter lim="800000"/>
            <a:headEnd/>
            <a:tailEnd/>
          </a:ln>
        </p:spPr>
        <p:txBody>
          <a:bodyPr vert="horz" wrap="square" lIns="90979" tIns="45522" rIns="90979" bIns="45522" numCol="1" anchor="t" anchorCtr="0" compatLnSpc="1">
            <a:prstTxWarp prst="textNoShape">
              <a:avLst/>
            </a:prstTxWarp>
          </a:bodyPr>
          <a:lstStyle/>
          <a:p>
            <a:pPr defTabSz="909859"/>
            <a:endParaRPr lang="en-GB" sz="1800">
              <a:solidFill>
                <a:srgbClr val="676767"/>
              </a:solidFill>
            </a:endParaRPr>
          </a:p>
        </p:txBody>
      </p:sp>
      <p:pic>
        <p:nvPicPr>
          <p:cNvPr id="11" name="Picture 3" descr="B_SFABL_Logo_Cent-1_RGB_101217"/>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gray">
          <a:xfrm>
            <a:off x="895416" y="4122788"/>
            <a:ext cx="2590800" cy="11223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514554"/>
      </p:ext>
    </p:extLst>
  </p:cSld>
  <p:clrMapOvr>
    <a:masterClrMapping/>
  </p:clrMapOvr>
  <p:transition>
    <p:split orient="vert"/>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Agenda">
    <p:spTree>
      <p:nvGrpSpPr>
        <p:cNvPr id="1" name=""/>
        <p:cNvGrpSpPr/>
        <p:nvPr/>
      </p:nvGrpSpPr>
      <p:grpSpPr>
        <a:xfrm>
          <a:off x="0" y="0"/>
          <a:ext cx="0" cy="0"/>
          <a:chOff x="0" y="0"/>
          <a:chExt cx="0" cy="0"/>
        </a:xfrm>
      </p:grpSpPr>
      <p:sp>
        <p:nvSpPr>
          <p:cNvPr id="3" name="Fußzeilenplatzhalter 2"/>
          <p:cNvSpPr>
            <a:spLocks noGrp="1"/>
          </p:cNvSpPr>
          <p:nvPr>
            <p:ph type="ftr" sz="quarter" idx="10"/>
          </p:nvPr>
        </p:nvSpPr>
        <p:spPr bwMode="gray"/>
        <p:txBody>
          <a:bodyPr/>
          <a:lstStyle/>
          <a:p>
            <a:r>
              <a:rPr lang="en-GB">
                <a:solidFill>
                  <a:srgbClr val="676767"/>
                </a:solidFill>
              </a:rPr>
              <a:t>www.open-systems-pharmacology.org</a:t>
            </a:r>
          </a:p>
        </p:txBody>
      </p:sp>
      <p:sp>
        <p:nvSpPr>
          <p:cNvPr id="4" name="Foliennummernplatzhalter 3"/>
          <p:cNvSpPr>
            <a:spLocks noGrp="1"/>
          </p:cNvSpPr>
          <p:nvPr>
            <p:ph type="sldNum" sz="quarter" idx="11"/>
          </p:nvPr>
        </p:nvSpPr>
        <p:spPr bwMode="gray"/>
        <p:txBody>
          <a:bodyPr/>
          <a:lstStyle/>
          <a:p>
            <a:r>
              <a:rPr lang="en-GB">
                <a:solidFill>
                  <a:srgbClr val="676767"/>
                </a:solidFill>
              </a:rPr>
              <a:t>Page </a:t>
            </a:r>
            <a:fld id="{87F334AE-4EAC-4C2D-A638-92A76F09FCC4}" type="slidenum">
              <a:rPr lang="en-GB" smtClean="0">
                <a:solidFill>
                  <a:srgbClr val="676767"/>
                </a:solidFill>
              </a:rPr>
              <a:pPr/>
              <a:t>‹#›</a:t>
            </a:fld>
            <a:endParaRPr lang="en-GB">
              <a:solidFill>
                <a:srgbClr val="676767"/>
              </a:solidFill>
            </a:endParaRPr>
          </a:p>
        </p:txBody>
      </p:sp>
      <p:cxnSp>
        <p:nvCxnSpPr>
          <p:cNvPr id="12" name="Gerade Verbindung 11"/>
          <p:cNvCxnSpPr/>
          <p:nvPr userDrawn="1"/>
        </p:nvCxnSpPr>
        <p:spPr bwMode="gray">
          <a:xfrm>
            <a:off x="3039535" y="3054546"/>
            <a:ext cx="0" cy="2182775"/>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sp>
        <p:nvSpPr>
          <p:cNvPr id="18" name="Textplatzhalter 17"/>
          <p:cNvSpPr>
            <a:spLocks noGrp="1"/>
          </p:cNvSpPr>
          <p:nvPr>
            <p:ph type="body" sz="quarter" idx="13" hasCustomPrompt="1"/>
          </p:nvPr>
        </p:nvSpPr>
        <p:spPr bwMode="gray">
          <a:xfrm>
            <a:off x="624483" y="3009901"/>
            <a:ext cx="2415116" cy="2227263"/>
          </a:xfrm>
        </p:spPr>
        <p:txBody>
          <a:bodyPr/>
          <a:lstStyle>
            <a:lvl1pPr>
              <a:defRPr/>
            </a:lvl1pPr>
          </a:lstStyle>
          <a:p>
            <a:pPr lvl="0"/>
            <a:r>
              <a:rPr lang="en-GB" noProof="0"/>
              <a:t>Agenda/</a:t>
            </a:r>
            <a:br>
              <a:rPr lang="en-GB" noProof="0"/>
            </a:br>
            <a:r>
              <a:rPr lang="en-GB" noProof="0"/>
              <a:t>Content</a:t>
            </a:r>
          </a:p>
        </p:txBody>
      </p:sp>
      <p:sp>
        <p:nvSpPr>
          <p:cNvPr id="22" name="Textplatzhalter 21"/>
          <p:cNvSpPr>
            <a:spLocks noGrp="1"/>
          </p:cNvSpPr>
          <p:nvPr>
            <p:ph type="body" sz="quarter" idx="14" hasCustomPrompt="1"/>
          </p:nvPr>
        </p:nvSpPr>
        <p:spPr bwMode="gray">
          <a:xfrm>
            <a:off x="3045950" y="3009901"/>
            <a:ext cx="8521700" cy="2227421"/>
          </a:xfrm>
        </p:spPr>
        <p:txBody>
          <a:bodyPr lIns="286568"/>
          <a:lstStyle>
            <a:lvl1pPr marL="355414" indent="-355414">
              <a:buSzPct val="100000"/>
              <a:buFontTx/>
              <a:buBlip>
                <a:blip r:embed="rId2"/>
              </a:buBlip>
              <a:defRPr/>
            </a:lvl1pPr>
          </a:lstStyle>
          <a:p>
            <a:pPr lvl="0"/>
            <a:r>
              <a:rPr lang="en-GB" noProof="0"/>
              <a:t>Topic 1</a:t>
            </a:r>
          </a:p>
        </p:txBody>
      </p:sp>
      <p:sp>
        <p:nvSpPr>
          <p:cNvPr id="24" name="Bildplatzhalter 23"/>
          <p:cNvSpPr>
            <a:spLocks noGrp="1"/>
          </p:cNvSpPr>
          <p:nvPr>
            <p:ph type="pic" sz="quarter" idx="15" hasCustomPrompt="1"/>
          </p:nvPr>
        </p:nvSpPr>
        <p:spPr bwMode="gray">
          <a:xfrm>
            <a:off x="0" y="49"/>
            <a:ext cx="12010549" cy="2309813"/>
          </a:xfrm>
          <a:blipFill>
            <a:blip r:embed="rId3"/>
            <a:stretch>
              <a:fillRect/>
            </a:stretch>
          </a:blipFill>
        </p:spPr>
        <p:txBody>
          <a:bodyPr tIns="591052"/>
          <a:lstStyle>
            <a:lvl1pPr algn="ctr">
              <a:defRPr sz="1200">
                <a:solidFill>
                  <a:schemeClr val="bg2"/>
                </a:solidFill>
              </a:defRPr>
            </a:lvl1pPr>
          </a:lstStyle>
          <a:p>
            <a:r>
              <a:rPr lang="en-GB" noProof="0"/>
              <a:t>Insert picture here</a:t>
            </a:r>
          </a:p>
        </p:txBody>
      </p:sp>
      <p:sp>
        <p:nvSpPr>
          <p:cNvPr id="14" name="Rectangle 28"/>
          <p:cNvSpPr>
            <a:spLocks noChangeArrowheads="1"/>
          </p:cNvSpPr>
          <p:nvPr userDrawn="1"/>
        </p:nvSpPr>
        <p:spPr bwMode="gray">
          <a:xfrm>
            <a:off x="12010616" y="50"/>
            <a:ext cx="14337" cy="1463811"/>
          </a:xfrm>
          <a:prstGeom prst="rect">
            <a:avLst/>
          </a:prstGeom>
          <a:solidFill>
            <a:srgbClr val="6BC200"/>
          </a:solidFill>
          <a:ln w="9525">
            <a:noFill/>
            <a:miter lim="800000"/>
            <a:headEnd/>
            <a:tailEnd/>
          </a:ln>
        </p:spPr>
        <p:txBody>
          <a:bodyPr vert="horz" wrap="square" lIns="90979" tIns="45522" rIns="90979" bIns="45522" numCol="1" anchor="t" anchorCtr="0" compatLnSpc="1">
            <a:prstTxWarp prst="textNoShape">
              <a:avLst/>
            </a:prstTxWarp>
          </a:bodyPr>
          <a:lstStyle/>
          <a:p>
            <a:pPr defTabSz="909859"/>
            <a:endParaRPr lang="en-GB" sz="1800">
              <a:solidFill>
                <a:srgbClr val="676767"/>
              </a:solidFill>
            </a:endParaRPr>
          </a:p>
        </p:txBody>
      </p:sp>
    </p:spTree>
    <p:extLst>
      <p:ext uri="{BB962C8B-B14F-4D97-AF65-F5344CB8AC3E}">
        <p14:creationId xmlns:p14="http://schemas.microsoft.com/office/powerpoint/2010/main" val="1299466516"/>
      </p:ext>
    </p:extLst>
  </p:cSld>
  <p:clrMapOvr>
    <a:masterClrMapping/>
  </p:clrMapOvr>
  <p:transition>
    <p:wip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el 1"/>
          <p:cNvSpPr>
            <a:spLocks noGrp="1"/>
          </p:cNvSpPr>
          <p:nvPr>
            <p:ph type="title" hasCustomPrompt="1"/>
          </p:nvPr>
        </p:nvSpPr>
        <p:spPr bwMode="gray">
          <a:xfrm>
            <a:off x="624417" y="346125"/>
            <a:ext cx="9410699" cy="949325"/>
          </a:xfrm>
        </p:spPr>
        <p:txBody>
          <a:bodyPr/>
          <a:lstStyle>
            <a:lvl1pPr>
              <a:defRPr>
                <a:solidFill>
                  <a:schemeClr val="tx1"/>
                </a:solidFill>
              </a:defRPr>
            </a:lvl1pPr>
          </a:lstStyle>
          <a:p>
            <a:r>
              <a:rPr lang="en-GB" noProof="0"/>
              <a:t>Headline</a:t>
            </a:r>
          </a:p>
        </p:txBody>
      </p:sp>
      <p:sp>
        <p:nvSpPr>
          <p:cNvPr id="11" name="Fußzeilenplatzhalter 4"/>
          <p:cNvSpPr>
            <a:spLocks noGrp="1"/>
          </p:cNvSpPr>
          <p:nvPr>
            <p:ph type="ftr" sz="quarter" idx="3"/>
          </p:nvPr>
        </p:nvSpPr>
        <p:spPr bwMode="gray">
          <a:xfrm>
            <a:off x="1161839" y="6424662"/>
            <a:ext cx="8001541" cy="433387"/>
          </a:xfrm>
          <a:prstGeom prst="rect">
            <a:avLst/>
          </a:prstGeom>
        </p:spPr>
        <p:txBody>
          <a:bodyPr lIns="0" tIns="0" rIns="0" bIns="0" anchor="ctr"/>
          <a:lstStyle>
            <a:lvl1pPr algn="l">
              <a:defRPr sz="800">
                <a:solidFill>
                  <a:schemeClr val="tx1"/>
                </a:solidFill>
              </a:defRPr>
            </a:lvl1pPr>
          </a:lstStyle>
          <a:p>
            <a:r>
              <a:rPr lang="en-GB">
                <a:solidFill>
                  <a:srgbClr val="676767"/>
                </a:solidFill>
              </a:rPr>
              <a:t>www.open-systems-pharmacology.org</a:t>
            </a:r>
          </a:p>
        </p:txBody>
      </p:sp>
      <p:sp>
        <p:nvSpPr>
          <p:cNvPr id="12" name="Foliennummernplatzhalter 3"/>
          <p:cNvSpPr>
            <a:spLocks noGrp="1"/>
          </p:cNvSpPr>
          <p:nvPr>
            <p:ph type="sldNum" sz="quarter" idx="4"/>
          </p:nvPr>
        </p:nvSpPr>
        <p:spPr bwMode="gray">
          <a:xfrm>
            <a:off x="481606" y="6424662"/>
            <a:ext cx="642409" cy="433387"/>
          </a:xfrm>
          <a:prstGeom prst="rect">
            <a:avLst/>
          </a:prstGeom>
        </p:spPr>
        <p:txBody>
          <a:bodyPr vert="horz" lIns="0" tIns="0" rIns="0" bIns="0" rtlCol="0" anchor="ctr"/>
          <a:lstStyle>
            <a:lvl1pPr algn="r">
              <a:defRPr sz="800">
                <a:solidFill>
                  <a:schemeClr val="tx1"/>
                </a:solidFill>
              </a:defRPr>
            </a:lvl1pPr>
          </a:lstStyle>
          <a:p>
            <a:r>
              <a:rPr lang="en-GB">
                <a:solidFill>
                  <a:srgbClr val="676767"/>
                </a:solidFill>
              </a:rPr>
              <a:t>Page </a:t>
            </a:r>
            <a:fld id="{87F334AE-4EAC-4C2D-A638-92A76F09FCC4}" type="slidenum">
              <a:rPr lang="en-GB" smtClean="0">
                <a:solidFill>
                  <a:srgbClr val="676767"/>
                </a:solidFill>
              </a:rPr>
              <a:pPr/>
              <a:t>‹#›</a:t>
            </a:fld>
            <a:endParaRPr lang="en-GB">
              <a:solidFill>
                <a:srgbClr val="676767"/>
              </a:solidFill>
            </a:endParaRPr>
          </a:p>
        </p:txBody>
      </p:sp>
    </p:spTree>
    <p:extLst>
      <p:ext uri="{BB962C8B-B14F-4D97-AF65-F5344CB8AC3E}">
        <p14:creationId xmlns:p14="http://schemas.microsoft.com/office/powerpoint/2010/main" val="3528812174"/>
      </p:ext>
    </p:extLst>
  </p:cSld>
  <p:clrMapOvr>
    <a:masterClrMapping/>
  </p:clrMapOvr>
  <p:transition>
    <p:wip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Click to edit Master title style</a:t>
            </a:r>
            <a:endParaRPr lang="de-DE"/>
          </a:p>
        </p:txBody>
      </p:sp>
      <p:sp>
        <p:nvSpPr>
          <p:cNvPr id="3" name="Inhaltsplatzhalter 2"/>
          <p:cNvSpPr>
            <a:spLocks noGrp="1"/>
          </p:cNvSpPr>
          <p:nvPr>
            <p:ph sz="half" idx="1"/>
          </p:nvPr>
        </p:nvSpPr>
        <p:spPr>
          <a:xfrm>
            <a:off x="609600" y="1600201"/>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Inhaltsplatzhalter 3"/>
          <p:cNvSpPr>
            <a:spLocks noGrp="1"/>
          </p:cNvSpPr>
          <p:nvPr>
            <p:ph sz="half" idx="2"/>
          </p:nvPr>
        </p:nvSpPr>
        <p:spPr>
          <a:xfrm>
            <a:off x="6197600" y="1600201"/>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5" name="Datumsplatzhalter 4"/>
          <p:cNvSpPr>
            <a:spLocks noGrp="1"/>
          </p:cNvSpPr>
          <p:nvPr>
            <p:ph type="dt" sz="half" idx="10"/>
          </p:nvPr>
        </p:nvSpPr>
        <p:spPr/>
        <p:txBody>
          <a:bodyPr/>
          <a:lstStyle/>
          <a:p>
            <a:endParaRPr lang="de-DE"/>
          </a:p>
        </p:txBody>
      </p:sp>
      <p:sp>
        <p:nvSpPr>
          <p:cNvPr id="6" name="Fußzeilenplatzhalter 5"/>
          <p:cNvSpPr>
            <a:spLocks noGrp="1"/>
          </p:cNvSpPr>
          <p:nvPr>
            <p:ph type="ftr" sz="quarter" idx="11"/>
          </p:nvPr>
        </p:nvSpPr>
        <p:spPr/>
        <p:txBody>
          <a:bodyPr/>
          <a:lstStyle/>
          <a:p>
            <a:r>
              <a:rPr lang="de-DE"/>
              <a:t>www.open-systems-pharmacology.org</a:t>
            </a:r>
          </a:p>
        </p:txBody>
      </p:sp>
      <p:sp>
        <p:nvSpPr>
          <p:cNvPr id="7" name="Foliennummernplatzhalter 6"/>
          <p:cNvSpPr>
            <a:spLocks noGrp="1"/>
          </p:cNvSpPr>
          <p:nvPr>
            <p:ph type="sldNum" sz="quarter" idx="12"/>
          </p:nvPr>
        </p:nvSpPr>
        <p:spPr/>
        <p:txBody>
          <a:bodyPr/>
          <a:lstStyle/>
          <a:p>
            <a:fld id="{1B3DEF96-70A6-4522-BE0C-1D5CEA4C1BFE}" type="slidenum">
              <a:rPr lang="de-DE" smtClean="0"/>
              <a:t>‹#›</a:t>
            </a:fld>
            <a:endParaRPr lang="de-DE"/>
          </a:p>
        </p:txBody>
      </p:sp>
    </p:spTree>
    <p:extLst>
      <p:ext uri="{BB962C8B-B14F-4D97-AF65-F5344CB8AC3E}">
        <p14:creationId xmlns:p14="http://schemas.microsoft.com/office/powerpoint/2010/main" val="294691800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Picture Slide">
    <p:spTree>
      <p:nvGrpSpPr>
        <p:cNvPr id="1" name=""/>
        <p:cNvGrpSpPr/>
        <p:nvPr/>
      </p:nvGrpSpPr>
      <p:grpSpPr>
        <a:xfrm>
          <a:off x="0" y="0"/>
          <a:ext cx="0" cy="0"/>
          <a:chOff x="0" y="0"/>
          <a:chExt cx="0" cy="0"/>
        </a:xfrm>
      </p:grpSpPr>
      <p:sp>
        <p:nvSpPr>
          <p:cNvPr id="9" name="Rectangle 26"/>
          <p:cNvSpPr>
            <a:spLocks noChangeArrowheads="1"/>
          </p:cNvSpPr>
          <p:nvPr userDrawn="1"/>
        </p:nvSpPr>
        <p:spPr bwMode="gray">
          <a:xfrm>
            <a:off x="760" y="4636073"/>
            <a:ext cx="12009789" cy="1396602"/>
          </a:xfrm>
          <a:prstGeom prst="rect">
            <a:avLst/>
          </a:prstGeom>
          <a:solidFill>
            <a:schemeClr val="bg2">
              <a:lumMod val="40000"/>
              <a:lumOff val="60000"/>
            </a:schemeClr>
          </a:solidFill>
          <a:ln w="9525">
            <a:noFill/>
            <a:miter lim="800000"/>
            <a:headEnd/>
            <a:tailEnd/>
          </a:ln>
        </p:spPr>
        <p:txBody>
          <a:bodyPr vert="horz" wrap="square" lIns="90979" tIns="45522" rIns="90979" bIns="45522" numCol="1" anchor="t" anchorCtr="0" compatLnSpc="1">
            <a:prstTxWarp prst="textNoShape">
              <a:avLst/>
            </a:prstTxWarp>
          </a:bodyPr>
          <a:lstStyle/>
          <a:p>
            <a:pPr defTabSz="909859"/>
            <a:endParaRPr lang="en-GB" sz="1800">
              <a:solidFill>
                <a:srgbClr val="676767"/>
              </a:solidFill>
            </a:endParaRPr>
          </a:p>
        </p:txBody>
      </p:sp>
      <p:sp>
        <p:nvSpPr>
          <p:cNvPr id="2" name="Titel 1"/>
          <p:cNvSpPr>
            <a:spLocks noGrp="1"/>
          </p:cNvSpPr>
          <p:nvPr>
            <p:ph type="title" hasCustomPrompt="1"/>
          </p:nvPr>
        </p:nvSpPr>
        <p:spPr bwMode="gray"/>
        <p:txBody>
          <a:bodyPr/>
          <a:lstStyle>
            <a:lvl1pPr>
              <a:defRPr/>
            </a:lvl1pPr>
          </a:lstStyle>
          <a:p>
            <a:r>
              <a:rPr lang="en-GB" noProof="0"/>
              <a:t>Headline</a:t>
            </a:r>
          </a:p>
        </p:txBody>
      </p:sp>
      <p:sp>
        <p:nvSpPr>
          <p:cNvPr id="11" name="Bildplatzhalter 10"/>
          <p:cNvSpPr>
            <a:spLocks noGrp="1"/>
          </p:cNvSpPr>
          <p:nvPr>
            <p:ph type="pic" sz="quarter" idx="12" hasCustomPrompt="1"/>
          </p:nvPr>
        </p:nvSpPr>
        <p:spPr bwMode="gray">
          <a:xfrm>
            <a:off x="624417" y="4636074"/>
            <a:ext cx="4849283" cy="1396602"/>
          </a:xfrm>
          <a:blipFill>
            <a:blip r:embed="rId2"/>
            <a:stretch>
              <a:fillRect/>
            </a:stretch>
          </a:blipFill>
        </p:spPr>
        <p:txBody>
          <a:bodyPr tIns="179109"/>
          <a:lstStyle>
            <a:lvl1pPr algn="ctr">
              <a:defRPr sz="1200">
                <a:solidFill>
                  <a:schemeClr val="bg2"/>
                </a:solidFill>
              </a:defRPr>
            </a:lvl1pPr>
          </a:lstStyle>
          <a:p>
            <a:r>
              <a:rPr lang="en-GB" noProof="0"/>
              <a:t>Insert picture here</a:t>
            </a:r>
          </a:p>
        </p:txBody>
      </p:sp>
      <p:sp>
        <p:nvSpPr>
          <p:cNvPr id="13" name="Bildplatzhalter 12"/>
          <p:cNvSpPr>
            <a:spLocks noGrp="1"/>
          </p:cNvSpPr>
          <p:nvPr>
            <p:ph type="pic" sz="quarter" idx="13" hasCustomPrompt="1"/>
          </p:nvPr>
        </p:nvSpPr>
        <p:spPr bwMode="gray">
          <a:xfrm>
            <a:off x="6718366" y="4636073"/>
            <a:ext cx="4849284" cy="1396602"/>
          </a:xfrm>
          <a:blipFill>
            <a:blip r:embed="rId2"/>
            <a:stretch>
              <a:fillRect/>
            </a:stretch>
          </a:blipFill>
        </p:spPr>
        <p:txBody>
          <a:bodyPr tIns="179109"/>
          <a:lstStyle>
            <a:lvl1pPr algn="ctr">
              <a:defRPr sz="1200">
                <a:solidFill>
                  <a:schemeClr val="bg2"/>
                </a:solidFill>
              </a:defRPr>
            </a:lvl1pPr>
          </a:lstStyle>
          <a:p>
            <a:r>
              <a:rPr lang="en-GB" noProof="0"/>
              <a:t>Insert picture here</a:t>
            </a:r>
          </a:p>
        </p:txBody>
      </p:sp>
      <p:sp>
        <p:nvSpPr>
          <p:cNvPr id="15" name="Textplatzhalter 14"/>
          <p:cNvSpPr>
            <a:spLocks noGrp="1"/>
          </p:cNvSpPr>
          <p:nvPr>
            <p:ph type="body" sz="quarter" idx="14" hasCustomPrompt="1"/>
          </p:nvPr>
        </p:nvSpPr>
        <p:spPr bwMode="gray">
          <a:xfrm>
            <a:off x="624418" y="1627238"/>
            <a:ext cx="10943167" cy="2751137"/>
          </a:xfrm>
        </p:spPr>
        <p:txBody>
          <a:bodyPr/>
          <a:lstStyle/>
          <a:p>
            <a:pPr lvl="0"/>
            <a:r>
              <a:rPr lang="en-GB" noProof="0"/>
              <a:t>Text in Arial Regular 18pt</a:t>
            </a:r>
          </a:p>
          <a:p>
            <a:pPr lvl="1"/>
            <a:r>
              <a:rPr lang="en-GB" noProof="0"/>
              <a:t>First level</a:t>
            </a:r>
          </a:p>
          <a:p>
            <a:pPr lvl="2"/>
            <a:r>
              <a:rPr lang="en-GB" noProof="0"/>
              <a:t>Second level</a:t>
            </a:r>
          </a:p>
          <a:p>
            <a:pPr lvl="3"/>
            <a:r>
              <a:rPr lang="en-GB" noProof="0"/>
              <a:t>Third level</a:t>
            </a:r>
          </a:p>
          <a:p>
            <a:pPr lvl="4"/>
            <a:r>
              <a:rPr lang="en-GB" noProof="0"/>
              <a:t>Fourth level</a:t>
            </a:r>
          </a:p>
        </p:txBody>
      </p:sp>
      <p:sp>
        <p:nvSpPr>
          <p:cNvPr id="16" name="Fußzeilenplatzhalter 4"/>
          <p:cNvSpPr>
            <a:spLocks noGrp="1"/>
          </p:cNvSpPr>
          <p:nvPr>
            <p:ph type="ftr" sz="quarter" idx="3"/>
          </p:nvPr>
        </p:nvSpPr>
        <p:spPr bwMode="gray">
          <a:xfrm>
            <a:off x="1161839" y="6424662"/>
            <a:ext cx="8001541" cy="433387"/>
          </a:xfrm>
          <a:prstGeom prst="rect">
            <a:avLst/>
          </a:prstGeom>
        </p:spPr>
        <p:txBody>
          <a:bodyPr lIns="0" tIns="0" rIns="0" bIns="0" anchor="ctr"/>
          <a:lstStyle>
            <a:lvl1pPr algn="l">
              <a:defRPr sz="800">
                <a:solidFill>
                  <a:schemeClr val="tx1"/>
                </a:solidFill>
              </a:defRPr>
            </a:lvl1pPr>
          </a:lstStyle>
          <a:p>
            <a:r>
              <a:rPr lang="en-GB">
                <a:solidFill>
                  <a:srgbClr val="676767"/>
                </a:solidFill>
              </a:rPr>
              <a:t>www.open-systems-pharmacology.org</a:t>
            </a:r>
          </a:p>
        </p:txBody>
      </p:sp>
      <p:sp>
        <p:nvSpPr>
          <p:cNvPr id="17" name="Foliennummernplatzhalter 3"/>
          <p:cNvSpPr>
            <a:spLocks noGrp="1"/>
          </p:cNvSpPr>
          <p:nvPr>
            <p:ph type="sldNum" sz="quarter" idx="4"/>
          </p:nvPr>
        </p:nvSpPr>
        <p:spPr bwMode="gray">
          <a:xfrm>
            <a:off x="481606" y="6424662"/>
            <a:ext cx="642409" cy="433387"/>
          </a:xfrm>
          <a:prstGeom prst="rect">
            <a:avLst/>
          </a:prstGeom>
        </p:spPr>
        <p:txBody>
          <a:bodyPr vert="horz" lIns="0" tIns="0" rIns="0" bIns="0" rtlCol="0" anchor="ctr"/>
          <a:lstStyle>
            <a:lvl1pPr algn="r">
              <a:defRPr sz="800">
                <a:solidFill>
                  <a:schemeClr val="tx1"/>
                </a:solidFill>
              </a:defRPr>
            </a:lvl1pPr>
          </a:lstStyle>
          <a:p>
            <a:r>
              <a:rPr lang="en-GB">
                <a:solidFill>
                  <a:srgbClr val="676767"/>
                </a:solidFill>
              </a:rPr>
              <a:t>Page </a:t>
            </a:r>
            <a:fld id="{87F334AE-4EAC-4C2D-A638-92A76F09FCC4}" type="slidenum">
              <a:rPr lang="en-GB" smtClean="0">
                <a:solidFill>
                  <a:srgbClr val="676767"/>
                </a:solidFill>
              </a:rPr>
              <a:pPr/>
              <a:t>‹#›</a:t>
            </a:fld>
            <a:endParaRPr lang="en-GB">
              <a:solidFill>
                <a:srgbClr val="676767"/>
              </a:solidFill>
            </a:endParaRPr>
          </a:p>
        </p:txBody>
      </p:sp>
    </p:spTree>
    <p:extLst>
      <p:ext uri="{BB962C8B-B14F-4D97-AF65-F5344CB8AC3E}">
        <p14:creationId xmlns:p14="http://schemas.microsoft.com/office/powerpoint/2010/main" val="256592664"/>
      </p:ext>
    </p:extLst>
  </p:cSld>
  <p:clrMapOvr>
    <a:masterClrMapping/>
  </p:clrMapOvr>
  <p:transition>
    <p:wip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Picture Slide 2">
    <p:spTree>
      <p:nvGrpSpPr>
        <p:cNvPr id="1" name=""/>
        <p:cNvGrpSpPr/>
        <p:nvPr/>
      </p:nvGrpSpPr>
      <p:grpSpPr>
        <a:xfrm>
          <a:off x="0" y="0"/>
          <a:ext cx="0" cy="0"/>
          <a:chOff x="0" y="0"/>
          <a:chExt cx="0" cy="0"/>
        </a:xfrm>
      </p:grpSpPr>
      <p:sp>
        <p:nvSpPr>
          <p:cNvPr id="10" name="Rectangle 9"/>
          <p:cNvSpPr>
            <a:spLocks noChangeArrowheads="1"/>
          </p:cNvSpPr>
          <p:nvPr userDrawn="1"/>
        </p:nvSpPr>
        <p:spPr bwMode="gray">
          <a:xfrm>
            <a:off x="2184" y="1473200"/>
            <a:ext cx="12007849" cy="1397000"/>
          </a:xfrm>
          <a:prstGeom prst="rect">
            <a:avLst/>
          </a:prstGeom>
          <a:solidFill>
            <a:schemeClr val="bg2">
              <a:lumMod val="40000"/>
              <a:lumOff val="60000"/>
            </a:schemeClr>
          </a:solidFill>
          <a:ln w="9525">
            <a:noFill/>
            <a:miter lim="800000"/>
            <a:headEnd/>
            <a:tailEnd/>
          </a:ln>
        </p:spPr>
        <p:txBody>
          <a:bodyPr vert="horz" wrap="square" lIns="90979" tIns="45522" rIns="90979" bIns="45522" numCol="1" anchor="t" anchorCtr="0" compatLnSpc="1">
            <a:prstTxWarp prst="textNoShape">
              <a:avLst/>
            </a:prstTxWarp>
          </a:bodyPr>
          <a:lstStyle/>
          <a:p>
            <a:pPr defTabSz="909859"/>
            <a:endParaRPr lang="en-GB" sz="1800">
              <a:solidFill>
                <a:srgbClr val="676767"/>
              </a:solidFill>
            </a:endParaRPr>
          </a:p>
        </p:txBody>
      </p:sp>
      <p:sp>
        <p:nvSpPr>
          <p:cNvPr id="2" name="Titel 1"/>
          <p:cNvSpPr>
            <a:spLocks noGrp="1"/>
          </p:cNvSpPr>
          <p:nvPr>
            <p:ph type="title" hasCustomPrompt="1"/>
          </p:nvPr>
        </p:nvSpPr>
        <p:spPr bwMode="gray"/>
        <p:txBody>
          <a:bodyPr/>
          <a:lstStyle>
            <a:lvl1pPr>
              <a:defRPr/>
            </a:lvl1pPr>
          </a:lstStyle>
          <a:p>
            <a:r>
              <a:rPr lang="en-GB" noProof="0"/>
              <a:t>Headline</a:t>
            </a:r>
          </a:p>
        </p:txBody>
      </p:sp>
      <p:sp>
        <p:nvSpPr>
          <p:cNvPr id="11" name="Bildplatzhalter 10"/>
          <p:cNvSpPr>
            <a:spLocks noGrp="1"/>
          </p:cNvSpPr>
          <p:nvPr>
            <p:ph type="pic" sz="quarter" idx="12" hasCustomPrompt="1"/>
          </p:nvPr>
        </p:nvSpPr>
        <p:spPr bwMode="gray">
          <a:xfrm>
            <a:off x="624417" y="1473200"/>
            <a:ext cx="4849283" cy="1397000"/>
          </a:xfrm>
          <a:blipFill>
            <a:blip r:embed="rId2"/>
            <a:stretch>
              <a:fillRect/>
            </a:stretch>
          </a:blipFill>
        </p:spPr>
        <p:txBody>
          <a:bodyPr tIns="179109"/>
          <a:lstStyle>
            <a:lvl1pPr algn="ctr">
              <a:defRPr sz="1200">
                <a:solidFill>
                  <a:schemeClr val="bg2"/>
                </a:solidFill>
              </a:defRPr>
            </a:lvl1pPr>
          </a:lstStyle>
          <a:p>
            <a:r>
              <a:rPr lang="en-GB" noProof="0"/>
              <a:t>Insert picture here</a:t>
            </a:r>
          </a:p>
        </p:txBody>
      </p:sp>
      <p:sp>
        <p:nvSpPr>
          <p:cNvPr id="13" name="Bildplatzhalter 12"/>
          <p:cNvSpPr>
            <a:spLocks noGrp="1"/>
          </p:cNvSpPr>
          <p:nvPr>
            <p:ph type="pic" sz="quarter" idx="13" hasCustomPrompt="1"/>
          </p:nvPr>
        </p:nvSpPr>
        <p:spPr bwMode="gray">
          <a:xfrm>
            <a:off x="6718366" y="1473200"/>
            <a:ext cx="4849284" cy="1397000"/>
          </a:xfrm>
          <a:blipFill>
            <a:blip r:embed="rId2"/>
            <a:stretch>
              <a:fillRect/>
            </a:stretch>
          </a:blipFill>
        </p:spPr>
        <p:txBody>
          <a:bodyPr tIns="179109"/>
          <a:lstStyle>
            <a:lvl1pPr algn="ctr">
              <a:defRPr sz="1200">
                <a:solidFill>
                  <a:schemeClr val="bg2"/>
                </a:solidFill>
              </a:defRPr>
            </a:lvl1pPr>
          </a:lstStyle>
          <a:p>
            <a:r>
              <a:rPr lang="en-GB" noProof="0"/>
              <a:t>Insert picture here</a:t>
            </a:r>
          </a:p>
        </p:txBody>
      </p:sp>
      <p:sp>
        <p:nvSpPr>
          <p:cNvPr id="15" name="Textplatzhalter 14"/>
          <p:cNvSpPr>
            <a:spLocks noGrp="1"/>
          </p:cNvSpPr>
          <p:nvPr>
            <p:ph type="body" sz="quarter" idx="14" hasCustomPrompt="1"/>
          </p:nvPr>
        </p:nvSpPr>
        <p:spPr bwMode="gray">
          <a:xfrm>
            <a:off x="624418" y="3895724"/>
            <a:ext cx="10943167" cy="2270126"/>
          </a:xfrm>
        </p:spPr>
        <p:txBody>
          <a:bodyPr/>
          <a:lstStyle/>
          <a:p>
            <a:pPr lvl="0"/>
            <a:r>
              <a:rPr lang="en-GB" noProof="0"/>
              <a:t>Text in Arial Regular 18pt</a:t>
            </a:r>
          </a:p>
          <a:p>
            <a:pPr lvl="1"/>
            <a:r>
              <a:rPr lang="en-GB" noProof="0"/>
              <a:t>First level</a:t>
            </a:r>
          </a:p>
          <a:p>
            <a:pPr lvl="2"/>
            <a:r>
              <a:rPr lang="en-GB" noProof="0"/>
              <a:t>Second level</a:t>
            </a:r>
          </a:p>
          <a:p>
            <a:pPr lvl="3"/>
            <a:r>
              <a:rPr lang="en-GB" noProof="0"/>
              <a:t>Third level</a:t>
            </a:r>
          </a:p>
          <a:p>
            <a:pPr lvl="4"/>
            <a:r>
              <a:rPr lang="en-GB" noProof="0"/>
              <a:t>Fourth level</a:t>
            </a:r>
          </a:p>
        </p:txBody>
      </p:sp>
      <p:sp>
        <p:nvSpPr>
          <p:cNvPr id="16" name="Fußzeilenplatzhalter 4"/>
          <p:cNvSpPr>
            <a:spLocks noGrp="1"/>
          </p:cNvSpPr>
          <p:nvPr>
            <p:ph type="ftr" sz="quarter" idx="3"/>
          </p:nvPr>
        </p:nvSpPr>
        <p:spPr bwMode="gray">
          <a:xfrm>
            <a:off x="1161839" y="6424662"/>
            <a:ext cx="8001541" cy="433387"/>
          </a:xfrm>
          <a:prstGeom prst="rect">
            <a:avLst/>
          </a:prstGeom>
        </p:spPr>
        <p:txBody>
          <a:bodyPr lIns="0" tIns="0" rIns="0" bIns="0" anchor="ctr"/>
          <a:lstStyle>
            <a:lvl1pPr algn="l">
              <a:defRPr sz="800">
                <a:solidFill>
                  <a:schemeClr val="tx1"/>
                </a:solidFill>
              </a:defRPr>
            </a:lvl1pPr>
          </a:lstStyle>
          <a:p>
            <a:r>
              <a:rPr lang="en-GB">
                <a:solidFill>
                  <a:srgbClr val="676767"/>
                </a:solidFill>
              </a:rPr>
              <a:t>www.open-systems-pharmacology.org</a:t>
            </a:r>
          </a:p>
        </p:txBody>
      </p:sp>
      <p:sp>
        <p:nvSpPr>
          <p:cNvPr id="17" name="Foliennummernplatzhalter 3"/>
          <p:cNvSpPr>
            <a:spLocks noGrp="1"/>
          </p:cNvSpPr>
          <p:nvPr>
            <p:ph type="sldNum" sz="quarter" idx="4"/>
          </p:nvPr>
        </p:nvSpPr>
        <p:spPr bwMode="gray">
          <a:xfrm>
            <a:off x="481606" y="6424662"/>
            <a:ext cx="642409" cy="433387"/>
          </a:xfrm>
          <a:prstGeom prst="rect">
            <a:avLst/>
          </a:prstGeom>
        </p:spPr>
        <p:txBody>
          <a:bodyPr vert="horz" lIns="0" tIns="0" rIns="0" bIns="0" rtlCol="0" anchor="ctr"/>
          <a:lstStyle>
            <a:lvl1pPr algn="r">
              <a:defRPr sz="800">
                <a:solidFill>
                  <a:schemeClr val="tx1"/>
                </a:solidFill>
              </a:defRPr>
            </a:lvl1pPr>
          </a:lstStyle>
          <a:p>
            <a:r>
              <a:rPr lang="en-GB">
                <a:solidFill>
                  <a:srgbClr val="676767"/>
                </a:solidFill>
              </a:rPr>
              <a:t>Page </a:t>
            </a:r>
            <a:fld id="{87F334AE-4EAC-4C2D-A638-92A76F09FCC4}" type="slidenum">
              <a:rPr lang="en-GB" smtClean="0">
                <a:solidFill>
                  <a:srgbClr val="676767"/>
                </a:solidFill>
              </a:rPr>
              <a:pPr/>
              <a:t>‹#›</a:t>
            </a:fld>
            <a:endParaRPr lang="en-GB">
              <a:solidFill>
                <a:srgbClr val="676767"/>
              </a:solidFill>
            </a:endParaRPr>
          </a:p>
        </p:txBody>
      </p:sp>
      <p:sp>
        <p:nvSpPr>
          <p:cNvPr id="6" name="Textplatzhalter 5"/>
          <p:cNvSpPr>
            <a:spLocks noGrp="1"/>
          </p:cNvSpPr>
          <p:nvPr>
            <p:ph type="body" sz="quarter" idx="15" hasCustomPrompt="1"/>
          </p:nvPr>
        </p:nvSpPr>
        <p:spPr bwMode="gray">
          <a:xfrm>
            <a:off x="66" y="2965450"/>
            <a:ext cx="6718300" cy="457200"/>
          </a:xfrm>
          <a:solidFill>
            <a:schemeClr val="tx1"/>
          </a:solidFill>
        </p:spPr>
        <p:txBody>
          <a:bodyPr lIns="465675" tIns="0" rIns="107464" bIns="0" anchor="ctr" anchorCtr="0">
            <a:normAutofit/>
          </a:bodyPr>
          <a:lstStyle>
            <a:lvl1pPr>
              <a:lnSpc>
                <a:spcPct val="100000"/>
              </a:lnSpc>
              <a:spcBef>
                <a:spcPts val="0"/>
              </a:spcBef>
              <a:spcAft>
                <a:spcPts val="0"/>
              </a:spcAft>
              <a:defRPr sz="1800">
                <a:solidFill>
                  <a:schemeClr val="bg1"/>
                </a:solidFill>
              </a:defRPr>
            </a:lvl1pPr>
          </a:lstStyle>
          <a:p>
            <a:r>
              <a:rPr lang="en-GB" noProof="0"/>
              <a:t>You can place a caption here</a:t>
            </a:r>
          </a:p>
        </p:txBody>
      </p:sp>
    </p:spTree>
    <p:extLst>
      <p:ext uri="{BB962C8B-B14F-4D97-AF65-F5344CB8AC3E}">
        <p14:creationId xmlns:p14="http://schemas.microsoft.com/office/powerpoint/2010/main" val="3705786215"/>
      </p:ext>
    </p:extLst>
  </p:cSld>
  <p:clrMapOvr>
    <a:masterClrMapping/>
  </p:clrMapOvr>
  <p:transition>
    <p:wip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Picture Slide full">
    <p:spTree>
      <p:nvGrpSpPr>
        <p:cNvPr id="1" name=""/>
        <p:cNvGrpSpPr/>
        <p:nvPr/>
      </p:nvGrpSpPr>
      <p:grpSpPr>
        <a:xfrm>
          <a:off x="0" y="0"/>
          <a:ext cx="0" cy="0"/>
          <a:chOff x="0" y="0"/>
          <a:chExt cx="0" cy="0"/>
        </a:xfrm>
      </p:grpSpPr>
      <p:sp>
        <p:nvSpPr>
          <p:cNvPr id="5" name="Rechteck 4"/>
          <p:cNvSpPr/>
          <p:nvPr userDrawn="1"/>
        </p:nvSpPr>
        <p:spPr bwMode="gray">
          <a:xfrm>
            <a:off x="0" y="0"/>
            <a:ext cx="12192000" cy="6858000"/>
          </a:xfrm>
          <a:prstGeom prst="rect">
            <a:avLst/>
          </a:prstGeom>
          <a:solidFill>
            <a:schemeClr val="bg1"/>
          </a:solidFill>
          <a:ln w="9525" algn="ctr">
            <a:noFill/>
            <a:miter lim="800000"/>
            <a:headEnd/>
            <a:tailEnd/>
          </a:ln>
          <a:effectLst/>
        </p:spPr>
        <p:txBody>
          <a:bodyPr vert="horz" wrap="square" lIns="90979" tIns="45522" rIns="90979" bIns="45522" numCol="1" rtlCol="0" anchor="ctr" anchorCtr="0" compatLnSpc="1">
            <a:prstTxWarp prst="textNoShape">
              <a:avLst/>
            </a:prstTxWarp>
          </a:bodyPr>
          <a:lstStyle/>
          <a:p>
            <a:pPr algn="ctr" defTabSz="909859"/>
            <a:endParaRPr lang="en-GB" sz="1800">
              <a:solidFill>
                <a:srgbClr val="676767"/>
              </a:solidFill>
            </a:endParaRPr>
          </a:p>
        </p:txBody>
      </p:sp>
      <p:sp>
        <p:nvSpPr>
          <p:cNvPr id="7" name="Bildplatzhalter 6"/>
          <p:cNvSpPr>
            <a:spLocks noGrp="1"/>
          </p:cNvSpPr>
          <p:nvPr>
            <p:ph type="pic" sz="quarter" idx="12" hasCustomPrompt="1"/>
          </p:nvPr>
        </p:nvSpPr>
        <p:spPr bwMode="gray">
          <a:xfrm>
            <a:off x="0" y="0"/>
            <a:ext cx="12192000" cy="6858000"/>
          </a:xfrm>
          <a:blipFill>
            <a:blip r:embed="rId2"/>
            <a:stretch>
              <a:fillRect/>
            </a:stretch>
          </a:blipFill>
          <a:ln>
            <a:noFill/>
          </a:ln>
        </p:spPr>
        <p:txBody>
          <a:bodyPr tIns="1074638"/>
          <a:lstStyle>
            <a:lvl1pPr algn="ctr">
              <a:defRPr sz="1200">
                <a:solidFill>
                  <a:schemeClr val="bg2"/>
                </a:solidFill>
              </a:defRPr>
            </a:lvl1pPr>
          </a:lstStyle>
          <a:p>
            <a:r>
              <a:rPr lang="en-GB" noProof="0"/>
              <a:t>Insert picture here</a:t>
            </a:r>
          </a:p>
        </p:txBody>
      </p:sp>
      <p:sp>
        <p:nvSpPr>
          <p:cNvPr id="2" name="Titel 1"/>
          <p:cNvSpPr>
            <a:spLocks noGrp="1"/>
          </p:cNvSpPr>
          <p:nvPr>
            <p:ph type="title" hasCustomPrompt="1"/>
          </p:nvPr>
        </p:nvSpPr>
        <p:spPr bwMode="gray">
          <a:xfrm>
            <a:off x="1" y="3451060"/>
            <a:ext cx="6096000" cy="430384"/>
          </a:xfrm>
          <a:solidFill>
            <a:schemeClr val="tx1"/>
          </a:solidFill>
        </p:spPr>
        <p:txBody>
          <a:bodyPr wrap="square" lIns="465675" tIns="89557" rIns="107464" bIns="89557" anchor="b" anchorCtr="0">
            <a:spAutoFit/>
          </a:bodyPr>
          <a:lstStyle>
            <a:lvl1pPr>
              <a:defRPr sz="1800">
                <a:solidFill>
                  <a:schemeClr val="bg1"/>
                </a:solidFill>
              </a:defRPr>
            </a:lvl1pPr>
          </a:lstStyle>
          <a:p>
            <a:r>
              <a:rPr lang="en-GB" noProof="0"/>
              <a:t>Headline</a:t>
            </a:r>
          </a:p>
        </p:txBody>
      </p:sp>
      <p:sp>
        <p:nvSpPr>
          <p:cNvPr id="9" name="Textplatzhalter 8"/>
          <p:cNvSpPr>
            <a:spLocks noGrp="1"/>
          </p:cNvSpPr>
          <p:nvPr>
            <p:ph type="body" sz="quarter" idx="13" hasCustomPrompt="1"/>
          </p:nvPr>
        </p:nvSpPr>
        <p:spPr bwMode="gray">
          <a:xfrm>
            <a:off x="1" y="3881456"/>
            <a:ext cx="6096000" cy="433553"/>
          </a:xfrm>
          <a:solidFill>
            <a:schemeClr val="bg1"/>
          </a:solidFill>
        </p:spPr>
        <p:txBody>
          <a:bodyPr wrap="square" lIns="465675" tIns="107464" rIns="107464" bIns="107464">
            <a:spAutoFit/>
          </a:bodyPr>
          <a:lstStyle>
            <a:lvl1pPr>
              <a:spcBef>
                <a:spcPts val="300"/>
              </a:spcBef>
              <a:spcAft>
                <a:spcPts val="600"/>
              </a:spcAft>
              <a:defRPr sz="1400"/>
            </a:lvl1pPr>
          </a:lstStyle>
          <a:p>
            <a:pPr lvl="0"/>
            <a:r>
              <a:rPr lang="en-GB" noProof="0"/>
              <a:t>Enter subject here, 14pt</a:t>
            </a:r>
          </a:p>
        </p:txBody>
      </p:sp>
    </p:spTree>
    <p:extLst>
      <p:ext uri="{BB962C8B-B14F-4D97-AF65-F5344CB8AC3E}">
        <p14:creationId xmlns:p14="http://schemas.microsoft.com/office/powerpoint/2010/main" val="2745223159"/>
      </p:ext>
    </p:extLst>
  </p:cSld>
  <p:clrMapOvr>
    <a:masterClrMapping/>
  </p:clrMapOvr>
  <p:transition>
    <p:wip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Content area and Guides">
    <p:spTree>
      <p:nvGrpSpPr>
        <p:cNvPr id="1" name=""/>
        <p:cNvGrpSpPr/>
        <p:nvPr/>
      </p:nvGrpSpPr>
      <p:grpSpPr>
        <a:xfrm>
          <a:off x="0" y="0"/>
          <a:ext cx="0" cy="0"/>
          <a:chOff x="0" y="0"/>
          <a:chExt cx="0" cy="0"/>
        </a:xfrm>
      </p:grpSpPr>
      <p:sp>
        <p:nvSpPr>
          <p:cNvPr id="73" name="Rechteck 72"/>
          <p:cNvSpPr/>
          <p:nvPr userDrawn="1"/>
        </p:nvSpPr>
        <p:spPr bwMode="gray">
          <a:xfrm>
            <a:off x="628716" y="1619298"/>
            <a:ext cx="10939349" cy="454422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0979" tIns="45522" rIns="90979" bIns="45522" numCol="1" spcCol="0" rtlCol="0" fromWordArt="0" anchor="ctr" anchorCtr="0" forceAA="0" compatLnSpc="1">
            <a:prstTxWarp prst="textNoShape">
              <a:avLst/>
            </a:prstTxWarp>
            <a:noAutofit/>
          </a:bodyPr>
          <a:lstStyle/>
          <a:p>
            <a:pPr algn="ctr" defTabSz="909859"/>
            <a:br>
              <a:rPr lang="en-GB" sz="1800">
                <a:solidFill>
                  <a:srgbClr val="FE8000"/>
                </a:solidFill>
              </a:rPr>
            </a:br>
            <a:r>
              <a:rPr lang="en-GB" sz="1800">
                <a:solidFill>
                  <a:srgbClr val="FE8000"/>
                </a:solidFill>
              </a:rPr>
              <a:t>Please restrict your content to this area</a:t>
            </a:r>
          </a:p>
        </p:txBody>
      </p:sp>
      <p:sp>
        <p:nvSpPr>
          <p:cNvPr id="74" name="Textfeld 73"/>
          <p:cNvSpPr txBox="1"/>
          <p:nvPr userDrawn="1"/>
        </p:nvSpPr>
        <p:spPr bwMode="gray">
          <a:xfrm>
            <a:off x="381001" y="-323801"/>
            <a:ext cx="469900" cy="123111"/>
          </a:xfrm>
          <a:prstGeom prst="rect">
            <a:avLst/>
          </a:prstGeom>
          <a:noFill/>
        </p:spPr>
        <p:txBody>
          <a:bodyPr wrap="square" lIns="0" tIns="0" rIns="0" bIns="0" rtlCol="0">
            <a:noAutofit/>
          </a:bodyPr>
          <a:lstStyle/>
          <a:p>
            <a:pPr algn="ctr" defTabSz="909859"/>
            <a:r>
              <a:rPr lang="en-GB" sz="800">
                <a:solidFill>
                  <a:srgbClr val="FE8000"/>
                </a:solidFill>
              </a:rPr>
              <a:t>11.40</a:t>
            </a:r>
          </a:p>
        </p:txBody>
      </p:sp>
      <p:sp>
        <p:nvSpPr>
          <p:cNvPr id="75" name="Textfeld 74"/>
          <p:cNvSpPr txBox="1"/>
          <p:nvPr userDrawn="1"/>
        </p:nvSpPr>
        <p:spPr bwMode="gray">
          <a:xfrm>
            <a:off x="2810999" y="-323801"/>
            <a:ext cx="469900" cy="123111"/>
          </a:xfrm>
          <a:prstGeom prst="rect">
            <a:avLst/>
          </a:prstGeom>
          <a:noFill/>
        </p:spPr>
        <p:txBody>
          <a:bodyPr wrap="square" lIns="0" tIns="0" rIns="0" bIns="0" rtlCol="0">
            <a:noAutofit/>
          </a:bodyPr>
          <a:lstStyle/>
          <a:p>
            <a:pPr algn="ctr" defTabSz="909859"/>
            <a:r>
              <a:rPr lang="en-GB" sz="800">
                <a:solidFill>
                  <a:srgbClr val="FE8000"/>
                </a:solidFill>
              </a:rPr>
              <a:t>6.35</a:t>
            </a:r>
          </a:p>
        </p:txBody>
      </p:sp>
      <p:sp>
        <p:nvSpPr>
          <p:cNvPr id="76" name="Textfeld 75"/>
          <p:cNvSpPr txBox="1"/>
          <p:nvPr userDrawn="1"/>
        </p:nvSpPr>
        <p:spPr bwMode="gray">
          <a:xfrm>
            <a:off x="5238815" y="-323801"/>
            <a:ext cx="469900" cy="123111"/>
          </a:xfrm>
          <a:prstGeom prst="rect">
            <a:avLst/>
          </a:prstGeom>
          <a:noFill/>
        </p:spPr>
        <p:txBody>
          <a:bodyPr wrap="square" lIns="0" tIns="0" rIns="0" bIns="0" rtlCol="0">
            <a:noAutofit/>
          </a:bodyPr>
          <a:lstStyle/>
          <a:p>
            <a:pPr algn="ctr" defTabSz="909859"/>
            <a:r>
              <a:rPr lang="en-GB" sz="800">
                <a:solidFill>
                  <a:srgbClr val="FE8000"/>
                </a:solidFill>
              </a:rPr>
              <a:t>1.30</a:t>
            </a:r>
          </a:p>
        </p:txBody>
      </p:sp>
      <p:sp>
        <p:nvSpPr>
          <p:cNvPr id="77" name="Textfeld 76"/>
          <p:cNvSpPr txBox="1"/>
          <p:nvPr userDrawn="1"/>
        </p:nvSpPr>
        <p:spPr bwMode="gray">
          <a:xfrm>
            <a:off x="6483350" y="-323801"/>
            <a:ext cx="469900" cy="123111"/>
          </a:xfrm>
          <a:prstGeom prst="rect">
            <a:avLst/>
          </a:prstGeom>
          <a:noFill/>
        </p:spPr>
        <p:txBody>
          <a:bodyPr wrap="square" lIns="0" tIns="0" rIns="0" bIns="0" rtlCol="0">
            <a:noAutofit/>
          </a:bodyPr>
          <a:lstStyle/>
          <a:p>
            <a:pPr algn="ctr" defTabSz="909859"/>
            <a:r>
              <a:rPr lang="en-GB" sz="800">
                <a:solidFill>
                  <a:srgbClr val="FE8000"/>
                </a:solidFill>
              </a:rPr>
              <a:t>1.30</a:t>
            </a:r>
          </a:p>
        </p:txBody>
      </p:sp>
      <p:sp>
        <p:nvSpPr>
          <p:cNvPr id="78" name="Textfeld 77"/>
          <p:cNvSpPr txBox="1"/>
          <p:nvPr userDrawn="1"/>
        </p:nvSpPr>
        <p:spPr bwMode="gray">
          <a:xfrm>
            <a:off x="5861051" y="-323801"/>
            <a:ext cx="469900" cy="123111"/>
          </a:xfrm>
          <a:prstGeom prst="rect">
            <a:avLst/>
          </a:prstGeom>
          <a:noFill/>
        </p:spPr>
        <p:txBody>
          <a:bodyPr wrap="square" lIns="0" tIns="0" rIns="0" bIns="0" rtlCol="0">
            <a:noAutofit/>
          </a:bodyPr>
          <a:lstStyle/>
          <a:p>
            <a:pPr algn="ctr" defTabSz="909859"/>
            <a:r>
              <a:rPr lang="en-GB" sz="800">
                <a:solidFill>
                  <a:srgbClr val="FE8000"/>
                </a:solidFill>
              </a:rPr>
              <a:t>0.00</a:t>
            </a:r>
          </a:p>
        </p:txBody>
      </p:sp>
      <p:sp>
        <p:nvSpPr>
          <p:cNvPr id="79" name="Textfeld 78"/>
          <p:cNvSpPr txBox="1"/>
          <p:nvPr userDrawn="1"/>
        </p:nvSpPr>
        <p:spPr bwMode="gray">
          <a:xfrm>
            <a:off x="8909051" y="-323801"/>
            <a:ext cx="469900" cy="123111"/>
          </a:xfrm>
          <a:prstGeom prst="rect">
            <a:avLst/>
          </a:prstGeom>
          <a:noFill/>
        </p:spPr>
        <p:txBody>
          <a:bodyPr wrap="square" lIns="0" tIns="0" rIns="0" bIns="0" rtlCol="0">
            <a:noAutofit/>
          </a:bodyPr>
          <a:lstStyle/>
          <a:p>
            <a:pPr algn="ctr" defTabSz="909859"/>
            <a:r>
              <a:rPr lang="en-GB" sz="800">
                <a:solidFill>
                  <a:srgbClr val="FE8000"/>
                </a:solidFill>
              </a:rPr>
              <a:t>6.35</a:t>
            </a:r>
          </a:p>
        </p:txBody>
      </p:sp>
      <p:sp>
        <p:nvSpPr>
          <p:cNvPr id="80" name="Textfeld 79"/>
          <p:cNvSpPr txBox="1"/>
          <p:nvPr userDrawn="1"/>
        </p:nvSpPr>
        <p:spPr bwMode="gray">
          <a:xfrm>
            <a:off x="9798115" y="-323801"/>
            <a:ext cx="469900" cy="123111"/>
          </a:xfrm>
          <a:prstGeom prst="rect">
            <a:avLst/>
          </a:prstGeom>
          <a:noFill/>
        </p:spPr>
        <p:txBody>
          <a:bodyPr wrap="square" lIns="0" tIns="0" rIns="0" bIns="0" rtlCol="0">
            <a:noAutofit/>
          </a:bodyPr>
          <a:lstStyle/>
          <a:p>
            <a:pPr algn="ctr" defTabSz="909859"/>
            <a:r>
              <a:rPr lang="en-GB" sz="800">
                <a:solidFill>
                  <a:srgbClr val="FE8000"/>
                </a:solidFill>
              </a:rPr>
              <a:t>8.20</a:t>
            </a:r>
          </a:p>
        </p:txBody>
      </p:sp>
      <p:sp>
        <p:nvSpPr>
          <p:cNvPr id="81" name="Textfeld 80"/>
          <p:cNvSpPr txBox="1"/>
          <p:nvPr userDrawn="1"/>
        </p:nvSpPr>
        <p:spPr bwMode="gray">
          <a:xfrm>
            <a:off x="11332699" y="-323801"/>
            <a:ext cx="469900" cy="123111"/>
          </a:xfrm>
          <a:prstGeom prst="rect">
            <a:avLst/>
          </a:prstGeom>
          <a:noFill/>
        </p:spPr>
        <p:txBody>
          <a:bodyPr wrap="square" lIns="0" tIns="0" rIns="0" bIns="0" rtlCol="0">
            <a:noAutofit/>
          </a:bodyPr>
          <a:lstStyle/>
          <a:p>
            <a:pPr algn="ctr" defTabSz="909859"/>
            <a:r>
              <a:rPr lang="en-GB" sz="800">
                <a:solidFill>
                  <a:srgbClr val="FE8000"/>
                </a:solidFill>
              </a:rPr>
              <a:t>11.40</a:t>
            </a:r>
          </a:p>
        </p:txBody>
      </p:sp>
      <p:sp>
        <p:nvSpPr>
          <p:cNvPr id="82" name="Textfeld 81"/>
          <p:cNvSpPr txBox="1"/>
          <p:nvPr userDrawn="1"/>
        </p:nvSpPr>
        <p:spPr bwMode="gray">
          <a:xfrm>
            <a:off x="12488334" y="1567269"/>
            <a:ext cx="469900" cy="123111"/>
          </a:xfrm>
          <a:prstGeom prst="rect">
            <a:avLst/>
          </a:prstGeom>
          <a:noFill/>
        </p:spPr>
        <p:txBody>
          <a:bodyPr wrap="square" lIns="0" tIns="0" rIns="0" bIns="0" rtlCol="0">
            <a:noAutofit/>
          </a:bodyPr>
          <a:lstStyle/>
          <a:p>
            <a:pPr algn="ctr" defTabSz="909859"/>
            <a:r>
              <a:rPr lang="en-GB" sz="800">
                <a:solidFill>
                  <a:srgbClr val="FE8000"/>
                </a:solidFill>
              </a:rPr>
              <a:t>5.00</a:t>
            </a:r>
          </a:p>
        </p:txBody>
      </p:sp>
      <p:sp>
        <p:nvSpPr>
          <p:cNvPr id="83" name="Textfeld 82"/>
          <p:cNvSpPr txBox="1"/>
          <p:nvPr userDrawn="1"/>
        </p:nvSpPr>
        <p:spPr bwMode="gray">
          <a:xfrm>
            <a:off x="12488334" y="3367494"/>
            <a:ext cx="469900" cy="123111"/>
          </a:xfrm>
          <a:prstGeom prst="rect">
            <a:avLst/>
          </a:prstGeom>
          <a:noFill/>
        </p:spPr>
        <p:txBody>
          <a:bodyPr wrap="square" lIns="0" tIns="0" rIns="0" bIns="0" rtlCol="0">
            <a:noAutofit/>
          </a:bodyPr>
          <a:lstStyle/>
          <a:p>
            <a:pPr algn="ctr" defTabSz="909859"/>
            <a:r>
              <a:rPr lang="en-GB" sz="800">
                <a:solidFill>
                  <a:srgbClr val="FE8000"/>
                </a:solidFill>
              </a:rPr>
              <a:t>0.00</a:t>
            </a:r>
          </a:p>
        </p:txBody>
      </p:sp>
      <p:sp>
        <p:nvSpPr>
          <p:cNvPr id="84" name="Textfeld 83"/>
          <p:cNvSpPr txBox="1"/>
          <p:nvPr userDrawn="1"/>
        </p:nvSpPr>
        <p:spPr bwMode="gray">
          <a:xfrm>
            <a:off x="12488334" y="3834219"/>
            <a:ext cx="469900" cy="123111"/>
          </a:xfrm>
          <a:prstGeom prst="rect">
            <a:avLst/>
          </a:prstGeom>
          <a:noFill/>
        </p:spPr>
        <p:txBody>
          <a:bodyPr wrap="square" lIns="0" tIns="0" rIns="0" bIns="0" rtlCol="0">
            <a:noAutofit/>
          </a:bodyPr>
          <a:lstStyle/>
          <a:p>
            <a:pPr algn="ctr" defTabSz="909859"/>
            <a:r>
              <a:rPr lang="en-GB" sz="800">
                <a:solidFill>
                  <a:srgbClr val="FE8000"/>
                </a:solidFill>
              </a:rPr>
              <a:t>1.30</a:t>
            </a:r>
          </a:p>
        </p:txBody>
      </p:sp>
      <p:cxnSp>
        <p:nvCxnSpPr>
          <p:cNvPr id="85" name="Gerade Verbindung 84"/>
          <p:cNvCxnSpPr/>
          <p:nvPr userDrawn="1"/>
        </p:nvCxnSpPr>
        <p:spPr bwMode="gray">
          <a:xfrm rot="5400000">
            <a:off x="6218812" y="-4594755"/>
            <a:ext cx="0" cy="12437533"/>
          </a:xfrm>
          <a:prstGeom prst="line">
            <a:avLst/>
          </a:prstGeom>
          <a:ln>
            <a:solidFill>
              <a:srgbClr val="FE8000"/>
            </a:solidFill>
          </a:ln>
        </p:spPr>
        <p:style>
          <a:lnRef idx="1">
            <a:schemeClr val="accent1"/>
          </a:lnRef>
          <a:fillRef idx="0">
            <a:schemeClr val="accent1"/>
          </a:fillRef>
          <a:effectRef idx="0">
            <a:schemeClr val="accent1"/>
          </a:effectRef>
          <a:fontRef idx="minor">
            <a:schemeClr val="tx1"/>
          </a:fontRef>
        </p:style>
      </p:cxnSp>
      <p:cxnSp>
        <p:nvCxnSpPr>
          <p:cNvPr id="86" name="Gerade Verbindung 85"/>
          <p:cNvCxnSpPr/>
          <p:nvPr userDrawn="1"/>
        </p:nvCxnSpPr>
        <p:spPr bwMode="gray">
          <a:xfrm rot="5400000">
            <a:off x="6218812" y="-2794530"/>
            <a:ext cx="0" cy="12437533"/>
          </a:xfrm>
          <a:prstGeom prst="line">
            <a:avLst/>
          </a:prstGeom>
          <a:ln>
            <a:solidFill>
              <a:srgbClr val="FE8000"/>
            </a:solidFill>
          </a:ln>
        </p:spPr>
        <p:style>
          <a:lnRef idx="1">
            <a:schemeClr val="accent1"/>
          </a:lnRef>
          <a:fillRef idx="0">
            <a:schemeClr val="accent1"/>
          </a:fillRef>
          <a:effectRef idx="0">
            <a:schemeClr val="accent1"/>
          </a:effectRef>
          <a:fontRef idx="minor">
            <a:schemeClr val="tx1"/>
          </a:fontRef>
        </p:style>
      </p:cxnSp>
      <p:cxnSp>
        <p:nvCxnSpPr>
          <p:cNvPr id="87" name="Gerade Verbindung 86"/>
          <p:cNvCxnSpPr/>
          <p:nvPr userDrawn="1"/>
        </p:nvCxnSpPr>
        <p:spPr bwMode="gray">
          <a:xfrm rot="5400000">
            <a:off x="6218812" y="-2325424"/>
            <a:ext cx="0" cy="12437533"/>
          </a:xfrm>
          <a:prstGeom prst="line">
            <a:avLst/>
          </a:prstGeom>
          <a:ln>
            <a:solidFill>
              <a:srgbClr val="FE8000"/>
            </a:solidFill>
          </a:ln>
        </p:spPr>
        <p:style>
          <a:lnRef idx="1">
            <a:schemeClr val="accent1"/>
          </a:lnRef>
          <a:fillRef idx="0">
            <a:schemeClr val="accent1"/>
          </a:fillRef>
          <a:effectRef idx="0">
            <a:schemeClr val="accent1"/>
          </a:effectRef>
          <a:fontRef idx="minor">
            <a:schemeClr val="tx1"/>
          </a:fontRef>
        </p:style>
      </p:cxnSp>
      <p:cxnSp>
        <p:nvCxnSpPr>
          <p:cNvPr id="88" name="Gerade Verbindung 87"/>
          <p:cNvCxnSpPr/>
          <p:nvPr userDrawn="1"/>
        </p:nvCxnSpPr>
        <p:spPr bwMode="gray">
          <a:xfrm rot="5400000">
            <a:off x="6218812" y="-55298"/>
            <a:ext cx="0" cy="12437533"/>
          </a:xfrm>
          <a:prstGeom prst="line">
            <a:avLst/>
          </a:prstGeom>
          <a:ln>
            <a:solidFill>
              <a:srgbClr val="FE8000"/>
            </a:solidFill>
          </a:ln>
        </p:spPr>
        <p:style>
          <a:lnRef idx="1">
            <a:schemeClr val="accent1"/>
          </a:lnRef>
          <a:fillRef idx="0">
            <a:schemeClr val="accent1"/>
          </a:fillRef>
          <a:effectRef idx="0">
            <a:schemeClr val="accent1"/>
          </a:effectRef>
          <a:fontRef idx="minor">
            <a:schemeClr val="tx1"/>
          </a:fontRef>
        </p:style>
      </p:cxnSp>
      <p:sp>
        <p:nvSpPr>
          <p:cNvPr id="89" name="Textfeld 88"/>
          <p:cNvSpPr txBox="1"/>
          <p:nvPr userDrawn="1"/>
        </p:nvSpPr>
        <p:spPr bwMode="gray">
          <a:xfrm>
            <a:off x="12488334" y="6104344"/>
            <a:ext cx="469900" cy="123111"/>
          </a:xfrm>
          <a:prstGeom prst="rect">
            <a:avLst/>
          </a:prstGeom>
          <a:noFill/>
        </p:spPr>
        <p:txBody>
          <a:bodyPr wrap="square" lIns="0" tIns="0" rIns="0" bIns="0" rtlCol="0">
            <a:noAutofit/>
          </a:bodyPr>
          <a:lstStyle/>
          <a:p>
            <a:pPr algn="ctr" defTabSz="909859"/>
            <a:r>
              <a:rPr lang="en-GB" sz="800">
                <a:solidFill>
                  <a:srgbClr val="FE8000"/>
                </a:solidFill>
              </a:rPr>
              <a:t>7.60</a:t>
            </a:r>
          </a:p>
        </p:txBody>
      </p:sp>
      <p:cxnSp>
        <p:nvCxnSpPr>
          <p:cNvPr id="91" name="Gerade Verbindung 90"/>
          <p:cNvCxnSpPr/>
          <p:nvPr userDrawn="1"/>
        </p:nvCxnSpPr>
        <p:spPr bwMode="gray">
          <a:xfrm>
            <a:off x="620825" y="-161876"/>
            <a:ext cx="0" cy="7019925"/>
          </a:xfrm>
          <a:prstGeom prst="line">
            <a:avLst/>
          </a:prstGeom>
          <a:ln>
            <a:solidFill>
              <a:srgbClr val="FE8000"/>
            </a:solidFill>
          </a:ln>
        </p:spPr>
        <p:style>
          <a:lnRef idx="1">
            <a:schemeClr val="accent1"/>
          </a:lnRef>
          <a:fillRef idx="0">
            <a:schemeClr val="accent1"/>
          </a:fillRef>
          <a:effectRef idx="0">
            <a:schemeClr val="accent1"/>
          </a:effectRef>
          <a:fontRef idx="minor">
            <a:schemeClr val="tx1"/>
          </a:fontRef>
        </p:style>
      </p:cxnSp>
      <p:cxnSp>
        <p:nvCxnSpPr>
          <p:cNvPr id="92" name="Gerade Verbindung 91"/>
          <p:cNvCxnSpPr/>
          <p:nvPr userDrawn="1"/>
        </p:nvCxnSpPr>
        <p:spPr bwMode="gray">
          <a:xfrm>
            <a:off x="3044825" y="-161876"/>
            <a:ext cx="0" cy="7019925"/>
          </a:xfrm>
          <a:prstGeom prst="line">
            <a:avLst/>
          </a:prstGeom>
          <a:ln>
            <a:solidFill>
              <a:srgbClr val="FE8000"/>
            </a:solidFill>
          </a:ln>
        </p:spPr>
        <p:style>
          <a:lnRef idx="1">
            <a:schemeClr val="accent1"/>
          </a:lnRef>
          <a:fillRef idx="0">
            <a:schemeClr val="accent1"/>
          </a:fillRef>
          <a:effectRef idx="0">
            <a:schemeClr val="accent1"/>
          </a:effectRef>
          <a:fontRef idx="minor">
            <a:schemeClr val="tx1"/>
          </a:fontRef>
        </p:style>
      </p:cxnSp>
      <p:cxnSp>
        <p:nvCxnSpPr>
          <p:cNvPr id="93" name="Gerade Verbindung 92"/>
          <p:cNvCxnSpPr/>
          <p:nvPr userDrawn="1"/>
        </p:nvCxnSpPr>
        <p:spPr bwMode="gray">
          <a:xfrm>
            <a:off x="5472000" y="-161876"/>
            <a:ext cx="0" cy="7019925"/>
          </a:xfrm>
          <a:prstGeom prst="line">
            <a:avLst/>
          </a:prstGeom>
          <a:ln>
            <a:solidFill>
              <a:srgbClr val="FE8000"/>
            </a:solidFill>
          </a:ln>
        </p:spPr>
        <p:style>
          <a:lnRef idx="1">
            <a:schemeClr val="accent1"/>
          </a:lnRef>
          <a:fillRef idx="0">
            <a:schemeClr val="accent1"/>
          </a:fillRef>
          <a:effectRef idx="0">
            <a:schemeClr val="accent1"/>
          </a:effectRef>
          <a:fontRef idx="minor">
            <a:schemeClr val="tx1"/>
          </a:fontRef>
        </p:style>
      </p:cxnSp>
      <p:cxnSp>
        <p:nvCxnSpPr>
          <p:cNvPr id="94" name="Gerade Verbindung 93"/>
          <p:cNvCxnSpPr/>
          <p:nvPr userDrawn="1"/>
        </p:nvCxnSpPr>
        <p:spPr bwMode="gray">
          <a:xfrm>
            <a:off x="6096000" y="-161876"/>
            <a:ext cx="0" cy="7019925"/>
          </a:xfrm>
          <a:prstGeom prst="line">
            <a:avLst/>
          </a:prstGeom>
          <a:ln>
            <a:solidFill>
              <a:srgbClr val="FE8000"/>
            </a:solidFill>
          </a:ln>
        </p:spPr>
        <p:style>
          <a:lnRef idx="1">
            <a:schemeClr val="accent1"/>
          </a:lnRef>
          <a:fillRef idx="0">
            <a:schemeClr val="accent1"/>
          </a:fillRef>
          <a:effectRef idx="0">
            <a:schemeClr val="accent1"/>
          </a:effectRef>
          <a:fontRef idx="minor">
            <a:schemeClr val="tx1"/>
          </a:fontRef>
        </p:style>
      </p:cxnSp>
      <p:cxnSp>
        <p:nvCxnSpPr>
          <p:cNvPr id="95" name="Gerade Verbindung 94"/>
          <p:cNvCxnSpPr/>
          <p:nvPr userDrawn="1"/>
        </p:nvCxnSpPr>
        <p:spPr bwMode="gray">
          <a:xfrm>
            <a:off x="6716825" y="-161876"/>
            <a:ext cx="0" cy="7019925"/>
          </a:xfrm>
          <a:prstGeom prst="line">
            <a:avLst/>
          </a:prstGeom>
          <a:ln>
            <a:solidFill>
              <a:srgbClr val="FE8000"/>
            </a:solidFill>
          </a:ln>
        </p:spPr>
        <p:style>
          <a:lnRef idx="1">
            <a:schemeClr val="accent1"/>
          </a:lnRef>
          <a:fillRef idx="0">
            <a:schemeClr val="accent1"/>
          </a:fillRef>
          <a:effectRef idx="0">
            <a:schemeClr val="accent1"/>
          </a:effectRef>
          <a:fontRef idx="minor">
            <a:schemeClr val="tx1"/>
          </a:fontRef>
        </p:style>
      </p:cxnSp>
      <p:cxnSp>
        <p:nvCxnSpPr>
          <p:cNvPr id="96" name="Gerade Verbindung 95"/>
          <p:cNvCxnSpPr/>
          <p:nvPr userDrawn="1"/>
        </p:nvCxnSpPr>
        <p:spPr bwMode="gray">
          <a:xfrm>
            <a:off x="9144000" y="-161876"/>
            <a:ext cx="0" cy="7019925"/>
          </a:xfrm>
          <a:prstGeom prst="line">
            <a:avLst/>
          </a:prstGeom>
          <a:ln>
            <a:solidFill>
              <a:srgbClr val="FE8000"/>
            </a:solidFill>
          </a:ln>
        </p:spPr>
        <p:style>
          <a:lnRef idx="1">
            <a:schemeClr val="accent1"/>
          </a:lnRef>
          <a:fillRef idx="0">
            <a:schemeClr val="accent1"/>
          </a:fillRef>
          <a:effectRef idx="0">
            <a:schemeClr val="accent1"/>
          </a:effectRef>
          <a:fontRef idx="minor">
            <a:schemeClr val="tx1"/>
          </a:fontRef>
        </p:style>
      </p:cxnSp>
      <p:cxnSp>
        <p:nvCxnSpPr>
          <p:cNvPr id="97" name="Gerade Verbindung 96"/>
          <p:cNvCxnSpPr/>
          <p:nvPr userDrawn="1"/>
        </p:nvCxnSpPr>
        <p:spPr bwMode="gray">
          <a:xfrm>
            <a:off x="10028825" y="-161876"/>
            <a:ext cx="0" cy="7019925"/>
          </a:xfrm>
          <a:prstGeom prst="line">
            <a:avLst/>
          </a:prstGeom>
          <a:ln>
            <a:solidFill>
              <a:srgbClr val="FE8000"/>
            </a:solidFill>
          </a:ln>
        </p:spPr>
        <p:style>
          <a:lnRef idx="1">
            <a:schemeClr val="accent1"/>
          </a:lnRef>
          <a:fillRef idx="0">
            <a:schemeClr val="accent1"/>
          </a:fillRef>
          <a:effectRef idx="0">
            <a:schemeClr val="accent1"/>
          </a:effectRef>
          <a:fontRef idx="minor">
            <a:schemeClr val="tx1"/>
          </a:fontRef>
        </p:style>
      </p:cxnSp>
      <p:cxnSp>
        <p:nvCxnSpPr>
          <p:cNvPr id="98" name="Gerade Verbindung 97"/>
          <p:cNvCxnSpPr/>
          <p:nvPr userDrawn="1"/>
        </p:nvCxnSpPr>
        <p:spPr bwMode="gray">
          <a:xfrm>
            <a:off x="11568000" y="-161876"/>
            <a:ext cx="0" cy="7019925"/>
          </a:xfrm>
          <a:prstGeom prst="line">
            <a:avLst/>
          </a:prstGeom>
          <a:ln>
            <a:solidFill>
              <a:srgbClr val="FE8000"/>
            </a:solidFill>
          </a:ln>
        </p:spPr>
        <p:style>
          <a:lnRef idx="1">
            <a:schemeClr val="accent1"/>
          </a:lnRef>
          <a:fillRef idx="0">
            <a:schemeClr val="accent1"/>
          </a:fillRef>
          <a:effectRef idx="0">
            <a:schemeClr val="accent1"/>
          </a:effectRef>
          <a:fontRef idx="minor">
            <a:schemeClr val="tx1"/>
          </a:fontRef>
        </p:style>
      </p:cxnSp>
      <p:sp>
        <p:nvSpPr>
          <p:cNvPr id="49" name="Fußzeilenplatzhalter 4"/>
          <p:cNvSpPr>
            <a:spLocks noGrp="1"/>
          </p:cNvSpPr>
          <p:nvPr userDrawn="1">
            <p:ph type="ftr" sz="quarter" idx="3"/>
          </p:nvPr>
        </p:nvSpPr>
        <p:spPr bwMode="gray">
          <a:xfrm>
            <a:off x="1161839" y="6424662"/>
            <a:ext cx="8001541" cy="433387"/>
          </a:xfrm>
          <a:prstGeom prst="rect">
            <a:avLst/>
          </a:prstGeom>
        </p:spPr>
        <p:txBody>
          <a:bodyPr lIns="0" tIns="0" rIns="0" bIns="0" anchor="ctr"/>
          <a:lstStyle>
            <a:lvl1pPr algn="l">
              <a:defRPr sz="800">
                <a:solidFill>
                  <a:schemeClr val="tx1"/>
                </a:solidFill>
              </a:defRPr>
            </a:lvl1pPr>
          </a:lstStyle>
          <a:p>
            <a:r>
              <a:rPr lang="en-GB">
                <a:solidFill>
                  <a:srgbClr val="676767"/>
                </a:solidFill>
              </a:rPr>
              <a:t>www.open-systems-pharmacology.org</a:t>
            </a:r>
          </a:p>
        </p:txBody>
      </p:sp>
      <p:sp>
        <p:nvSpPr>
          <p:cNvPr id="50" name="Foliennummernplatzhalter 3"/>
          <p:cNvSpPr>
            <a:spLocks noGrp="1"/>
          </p:cNvSpPr>
          <p:nvPr userDrawn="1">
            <p:ph type="sldNum" sz="quarter" idx="4"/>
          </p:nvPr>
        </p:nvSpPr>
        <p:spPr bwMode="gray">
          <a:xfrm>
            <a:off x="481606" y="6424662"/>
            <a:ext cx="642409" cy="433387"/>
          </a:xfrm>
          <a:prstGeom prst="rect">
            <a:avLst/>
          </a:prstGeom>
        </p:spPr>
        <p:txBody>
          <a:bodyPr vert="horz" lIns="0" tIns="0" rIns="0" bIns="0" rtlCol="0" anchor="ctr"/>
          <a:lstStyle>
            <a:lvl1pPr algn="r">
              <a:defRPr sz="800">
                <a:solidFill>
                  <a:schemeClr val="tx1"/>
                </a:solidFill>
              </a:defRPr>
            </a:lvl1pPr>
          </a:lstStyle>
          <a:p>
            <a:r>
              <a:rPr lang="en-GB">
                <a:solidFill>
                  <a:srgbClr val="676767"/>
                </a:solidFill>
              </a:rPr>
              <a:t>Page </a:t>
            </a:r>
            <a:fld id="{87F334AE-4EAC-4C2D-A638-92A76F09FCC4}" type="slidenum">
              <a:rPr lang="en-GB" smtClean="0">
                <a:solidFill>
                  <a:srgbClr val="676767"/>
                </a:solidFill>
              </a:rPr>
              <a:pPr/>
              <a:t>‹#›</a:t>
            </a:fld>
            <a:endParaRPr lang="en-GB">
              <a:solidFill>
                <a:srgbClr val="676767"/>
              </a:solidFill>
            </a:endParaRPr>
          </a:p>
        </p:txBody>
      </p:sp>
      <p:cxnSp>
        <p:nvCxnSpPr>
          <p:cNvPr id="32" name="Gerade Verbindung 31"/>
          <p:cNvCxnSpPr/>
          <p:nvPr userDrawn="1"/>
        </p:nvCxnSpPr>
        <p:spPr bwMode="gray">
          <a:xfrm rot="5400000">
            <a:off x="6218812" y="-4921779"/>
            <a:ext cx="0" cy="12437533"/>
          </a:xfrm>
          <a:prstGeom prst="line">
            <a:avLst/>
          </a:prstGeom>
          <a:ln>
            <a:solidFill>
              <a:srgbClr val="FE8000"/>
            </a:solidFill>
          </a:ln>
        </p:spPr>
        <p:style>
          <a:lnRef idx="1">
            <a:schemeClr val="accent1"/>
          </a:lnRef>
          <a:fillRef idx="0">
            <a:schemeClr val="accent1"/>
          </a:fillRef>
          <a:effectRef idx="0">
            <a:schemeClr val="accent1"/>
          </a:effectRef>
          <a:fontRef idx="minor">
            <a:schemeClr val="tx1"/>
          </a:fontRef>
        </p:style>
      </p:cxnSp>
      <p:sp>
        <p:nvSpPr>
          <p:cNvPr id="33" name="Textfeld 32"/>
          <p:cNvSpPr txBox="1"/>
          <p:nvPr userDrawn="1"/>
        </p:nvSpPr>
        <p:spPr bwMode="gray">
          <a:xfrm>
            <a:off x="12488334" y="1235481"/>
            <a:ext cx="469900" cy="123111"/>
          </a:xfrm>
          <a:prstGeom prst="rect">
            <a:avLst/>
          </a:prstGeom>
          <a:noFill/>
        </p:spPr>
        <p:txBody>
          <a:bodyPr wrap="square" lIns="0" tIns="0" rIns="0" bIns="0" rtlCol="0">
            <a:noAutofit/>
          </a:bodyPr>
          <a:lstStyle/>
          <a:p>
            <a:pPr algn="ctr" defTabSz="909859"/>
            <a:r>
              <a:rPr lang="en-GB" sz="800">
                <a:solidFill>
                  <a:srgbClr val="FE8000"/>
                </a:solidFill>
              </a:rPr>
              <a:t>5.92</a:t>
            </a:r>
          </a:p>
        </p:txBody>
      </p:sp>
      <p:sp>
        <p:nvSpPr>
          <p:cNvPr id="36" name="Titel 1"/>
          <p:cNvSpPr txBox="1">
            <a:spLocks/>
          </p:cNvSpPr>
          <p:nvPr userDrawn="1"/>
        </p:nvSpPr>
        <p:spPr bwMode="gray">
          <a:xfrm>
            <a:off x="624482" y="346076"/>
            <a:ext cx="9410700" cy="950913"/>
          </a:xfrm>
          <a:prstGeom prst="rect">
            <a:avLst/>
          </a:prstGeom>
        </p:spPr>
        <p:txBody>
          <a:bodyPr vert="horz" lIns="0" tIns="0" rIns="0" bIns="0" rtlCol="0" anchor="b">
            <a:noAutofit/>
          </a:bodyPr>
          <a:lstStyle>
            <a:lvl1pPr algn="l" defTabSz="914400" rtl="0" eaLnBrk="1" latinLnBrk="0" hangingPunct="1">
              <a:spcBef>
                <a:spcPct val="0"/>
              </a:spcBef>
              <a:buNone/>
              <a:defRPr sz="3200" kern="1200">
                <a:solidFill>
                  <a:srgbClr val="FE8000"/>
                </a:solidFill>
                <a:latin typeface="+mj-lt"/>
                <a:ea typeface="+mj-ea"/>
                <a:cs typeface="+mj-cs"/>
              </a:defRPr>
            </a:lvl1pPr>
          </a:lstStyle>
          <a:p>
            <a:r>
              <a:rPr lang="en-GB" sz="3200"/>
              <a:t>Content area and guides</a:t>
            </a:r>
          </a:p>
        </p:txBody>
      </p:sp>
    </p:spTree>
    <p:extLst>
      <p:ext uri="{BB962C8B-B14F-4D97-AF65-F5344CB8AC3E}">
        <p14:creationId xmlns:p14="http://schemas.microsoft.com/office/powerpoint/2010/main" val="3035027614"/>
      </p:ext>
    </p:extLst>
  </p:cSld>
  <p:clrMapOvr>
    <a:masterClrMapping/>
  </p:clrMapOvr>
  <p:transition>
    <p:wip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bwMode="gray">
          <a:xfrm>
            <a:off x="4512733" y="4978801"/>
            <a:ext cx="7056967" cy="307777"/>
          </a:xfrm>
        </p:spPr>
        <p:txBody>
          <a:bodyPr wrap="square" anchor="t" anchorCtr="0">
            <a:spAutoFit/>
          </a:bodyPr>
          <a:lstStyle>
            <a:lvl1pPr marL="0" indent="0" algn="l">
              <a:buNone/>
              <a:defRPr sz="2000">
                <a:solidFill>
                  <a:schemeClr val="tx1"/>
                </a:solidFill>
              </a:defRPr>
            </a:lvl1pPr>
            <a:lvl2pPr marL="454929" indent="0" algn="ctr">
              <a:buNone/>
              <a:defRPr>
                <a:solidFill>
                  <a:schemeClr val="tx1">
                    <a:tint val="75000"/>
                  </a:schemeClr>
                </a:solidFill>
              </a:defRPr>
            </a:lvl2pPr>
            <a:lvl3pPr marL="909859" indent="0" algn="ctr">
              <a:buNone/>
              <a:defRPr>
                <a:solidFill>
                  <a:schemeClr val="tx1">
                    <a:tint val="75000"/>
                  </a:schemeClr>
                </a:solidFill>
              </a:defRPr>
            </a:lvl3pPr>
            <a:lvl4pPr marL="1364790" indent="0" algn="ctr">
              <a:buNone/>
              <a:defRPr>
                <a:solidFill>
                  <a:schemeClr val="tx1">
                    <a:tint val="75000"/>
                  </a:schemeClr>
                </a:solidFill>
              </a:defRPr>
            </a:lvl4pPr>
            <a:lvl5pPr marL="1819722" indent="0" algn="ctr">
              <a:buNone/>
              <a:defRPr>
                <a:solidFill>
                  <a:schemeClr val="tx1">
                    <a:tint val="75000"/>
                  </a:schemeClr>
                </a:solidFill>
              </a:defRPr>
            </a:lvl5pPr>
            <a:lvl6pPr marL="2274652" indent="0" algn="ctr">
              <a:buNone/>
              <a:defRPr>
                <a:solidFill>
                  <a:schemeClr val="tx1">
                    <a:tint val="75000"/>
                  </a:schemeClr>
                </a:solidFill>
              </a:defRPr>
            </a:lvl6pPr>
            <a:lvl7pPr marL="2729579" indent="0" algn="ctr">
              <a:buNone/>
              <a:defRPr>
                <a:solidFill>
                  <a:schemeClr val="tx1">
                    <a:tint val="75000"/>
                  </a:schemeClr>
                </a:solidFill>
              </a:defRPr>
            </a:lvl7pPr>
            <a:lvl8pPr marL="3184512" indent="0" algn="ctr">
              <a:buNone/>
              <a:defRPr>
                <a:solidFill>
                  <a:schemeClr val="tx1">
                    <a:tint val="75000"/>
                  </a:schemeClr>
                </a:solidFill>
              </a:defRPr>
            </a:lvl8pPr>
            <a:lvl9pPr marL="3639443" indent="0" algn="ctr">
              <a:buNone/>
              <a:defRPr>
                <a:solidFill>
                  <a:schemeClr val="tx1">
                    <a:tint val="75000"/>
                  </a:schemeClr>
                </a:solidFill>
              </a:defRPr>
            </a:lvl9pPr>
          </a:lstStyle>
          <a:p>
            <a:r>
              <a:rPr lang="en-GB" noProof="0" err="1"/>
              <a:t>Subheadline</a:t>
            </a:r>
            <a:endParaRPr lang="en-GB" noProof="0"/>
          </a:p>
        </p:txBody>
      </p:sp>
      <p:sp>
        <p:nvSpPr>
          <p:cNvPr id="2" name="Titel 1"/>
          <p:cNvSpPr>
            <a:spLocks noGrp="1"/>
          </p:cNvSpPr>
          <p:nvPr>
            <p:ph type="ctrTitle" hasCustomPrompt="1"/>
          </p:nvPr>
        </p:nvSpPr>
        <p:spPr bwMode="gray">
          <a:xfrm>
            <a:off x="4512733" y="4500000"/>
            <a:ext cx="7056967" cy="443198"/>
          </a:xfrm>
        </p:spPr>
        <p:txBody>
          <a:bodyPr wrap="square">
            <a:spAutoFit/>
          </a:bodyPr>
          <a:lstStyle>
            <a:lvl1pPr>
              <a:lnSpc>
                <a:spcPct val="90000"/>
              </a:lnSpc>
              <a:defRPr sz="3200">
                <a:solidFill>
                  <a:schemeClr val="tx1"/>
                </a:solidFill>
              </a:defRPr>
            </a:lvl1pPr>
          </a:lstStyle>
          <a:p>
            <a:r>
              <a:rPr lang="en-GB" noProof="0"/>
              <a:t>Headline</a:t>
            </a:r>
          </a:p>
        </p:txBody>
      </p:sp>
      <p:cxnSp>
        <p:nvCxnSpPr>
          <p:cNvPr id="21" name="Gerade Verbindung 20"/>
          <p:cNvCxnSpPr/>
          <p:nvPr userDrawn="1"/>
        </p:nvCxnSpPr>
        <p:spPr bwMode="gray">
          <a:xfrm>
            <a:off x="4032251" y="4125913"/>
            <a:ext cx="0" cy="118745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Textplatzhalter 17"/>
          <p:cNvSpPr>
            <a:spLocks noGrp="1"/>
          </p:cNvSpPr>
          <p:nvPr>
            <p:ph type="body" sz="quarter" idx="16" hasCustomPrompt="1"/>
          </p:nvPr>
        </p:nvSpPr>
        <p:spPr bwMode="gray">
          <a:xfrm>
            <a:off x="4512733" y="5927782"/>
            <a:ext cx="7056967" cy="235742"/>
          </a:xfrm>
        </p:spPr>
        <p:txBody>
          <a:bodyPr tIns="304481" anchor="b" anchorCtr="0"/>
          <a:lstStyle>
            <a:lvl1pPr>
              <a:defRPr sz="1200">
                <a:solidFill>
                  <a:schemeClr val="tx1"/>
                </a:solidFill>
              </a:defRPr>
            </a:lvl1pPr>
          </a:lstStyle>
          <a:p>
            <a:pPr lvl="0"/>
            <a:r>
              <a:rPr lang="en-GB" noProof="0"/>
              <a:t>Date/Presenter/Version</a:t>
            </a:r>
          </a:p>
        </p:txBody>
      </p:sp>
      <p:sp>
        <p:nvSpPr>
          <p:cNvPr id="15" name="Rectangle 28"/>
          <p:cNvSpPr>
            <a:spLocks noChangeArrowheads="1"/>
          </p:cNvSpPr>
          <p:nvPr userDrawn="1"/>
        </p:nvSpPr>
        <p:spPr bwMode="gray">
          <a:xfrm>
            <a:off x="12010616" y="50"/>
            <a:ext cx="14337" cy="1463811"/>
          </a:xfrm>
          <a:prstGeom prst="rect">
            <a:avLst/>
          </a:prstGeom>
          <a:solidFill>
            <a:srgbClr val="6BC200"/>
          </a:solidFill>
          <a:ln w="9525">
            <a:noFill/>
            <a:miter lim="800000"/>
            <a:headEnd/>
            <a:tailEnd/>
          </a:ln>
        </p:spPr>
        <p:txBody>
          <a:bodyPr vert="horz" wrap="square" lIns="90979" tIns="45522" rIns="90979" bIns="45522" numCol="1" anchor="t" anchorCtr="0" compatLnSpc="1">
            <a:prstTxWarp prst="textNoShape">
              <a:avLst/>
            </a:prstTxWarp>
          </a:bodyPr>
          <a:lstStyle/>
          <a:p>
            <a:pPr defTabSz="909859"/>
            <a:endParaRPr lang="en-GB" sz="1800">
              <a:solidFill>
                <a:srgbClr val="676767"/>
              </a:solidFill>
            </a:endParaRPr>
          </a:p>
        </p:txBody>
      </p:sp>
      <p:pic>
        <p:nvPicPr>
          <p:cNvPr id="11" name="Picture 3" descr="B_SFABL_Logo_Cent-1_RGB_101217"/>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gray">
          <a:xfrm>
            <a:off x="895416" y="4122788"/>
            <a:ext cx="2590800" cy="1122363"/>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l="29" r="29"/>
          <a:stretch>
            <a:fillRect/>
          </a:stretch>
        </p:blipFill>
        <p:spPr bwMode="auto">
          <a:xfrm>
            <a:off x="2139" y="1"/>
            <a:ext cx="12008476" cy="3422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Rechteck 16"/>
          <p:cNvSpPr/>
          <p:nvPr userDrawn="1"/>
        </p:nvSpPr>
        <p:spPr>
          <a:xfrm>
            <a:off x="678144" y="6477973"/>
            <a:ext cx="2271679" cy="307377"/>
          </a:xfrm>
          <a:prstGeom prst="rect">
            <a:avLst/>
          </a:prstGeom>
        </p:spPr>
        <p:txBody>
          <a:bodyPr wrap="none" lIns="90979" tIns="45522" rIns="90979" bIns="45522">
            <a:spAutoFit/>
          </a:bodyPr>
          <a:lstStyle/>
          <a:p>
            <a:pPr defTabSz="909859"/>
            <a:r>
              <a:rPr lang="de-DE" sz="1400">
                <a:solidFill>
                  <a:srgbClr val="676767"/>
                </a:solidFill>
              </a:rPr>
              <a:t>www.systems-biology.com</a:t>
            </a:r>
            <a:endParaRPr lang="en-US" sz="1400">
              <a:solidFill>
                <a:srgbClr val="676767"/>
              </a:solidFill>
            </a:endParaRPr>
          </a:p>
        </p:txBody>
      </p:sp>
    </p:spTree>
    <p:extLst>
      <p:ext uri="{BB962C8B-B14F-4D97-AF65-F5344CB8AC3E}">
        <p14:creationId xmlns:p14="http://schemas.microsoft.com/office/powerpoint/2010/main" val="177781847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Final slide">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bwMode="gray">
          <a:xfrm>
            <a:off x="4512733" y="4978801"/>
            <a:ext cx="7056967" cy="307777"/>
          </a:xfrm>
        </p:spPr>
        <p:txBody>
          <a:bodyPr wrap="square" anchor="t" anchorCtr="0">
            <a:spAutoFit/>
          </a:bodyPr>
          <a:lstStyle>
            <a:lvl1pPr marL="0" indent="0" algn="l">
              <a:buNone/>
              <a:defRPr sz="2000">
                <a:solidFill>
                  <a:schemeClr val="tx1"/>
                </a:solidFill>
              </a:defRPr>
            </a:lvl1pPr>
            <a:lvl2pPr marL="454929" indent="0" algn="ctr">
              <a:buNone/>
              <a:defRPr>
                <a:solidFill>
                  <a:schemeClr val="tx1">
                    <a:tint val="75000"/>
                  </a:schemeClr>
                </a:solidFill>
              </a:defRPr>
            </a:lvl2pPr>
            <a:lvl3pPr marL="909859" indent="0" algn="ctr">
              <a:buNone/>
              <a:defRPr>
                <a:solidFill>
                  <a:schemeClr val="tx1">
                    <a:tint val="75000"/>
                  </a:schemeClr>
                </a:solidFill>
              </a:defRPr>
            </a:lvl3pPr>
            <a:lvl4pPr marL="1364790" indent="0" algn="ctr">
              <a:buNone/>
              <a:defRPr>
                <a:solidFill>
                  <a:schemeClr val="tx1">
                    <a:tint val="75000"/>
                  </a:schemeClr>
                </a:solidFill>
              </a:defRPr>
            </a:lvl4pPr>
            <a:lvl5pPr marL="1819722" indent="0" algn="ctr">
              <a:buNone/>
              <a:defRPr>
                <a:solidFill>
                  <a:schemeClr val="tx1">
                    <a:tint val="75000"/>
                  </a:schemeClr>
                </a:solidFill>
              </a:defRPr>
            </a:lvl5pPr>
            <a:lvl6pPr marL="2274652" indent="0" algn="ctr">
              <a:buNone/>
              <a:defRPr>
                <a:solidFill>
                  <a:schemeClr val="tx1">
                    <a:tint val="75000"/>
                  </a:schemeClr>
                </a:solidFill>
              </a:defRPr>
            </a:lvl6pPr>
            <a:lvl7pPr marL="2729579" indent="0" algn="ctr">
              <a:buNone/>
              <a:defRPr>
                <a:solidFill>
                  <a:schemeClr val="tx1">
                    <a:tint val="75000"/>
                  </a:schemeClr>
                </a:solidFill>
              </a:defRPr>
            </a:lvl7pPr>
            <a:lvl8pPr marL="3184512" indent="0" algn="ctr">
              <a:buNone/>
              <a:defRPr>
                <a:solidFill>
                  <a:schemeClr val="tx1">
                    <a:tint val="75000"/>
                  </a:schemeClr>
                </a:solidFill>
              </a:defRPr>
            </a:lvl8pPr>
            <a:lvl9pPr marL="3639443" indent="0" algn="ctr">
              <a:buNone/>
              <a:defRPr>
                <a:solidFill>
                  <a:schemeClr val="tx1">
                    <a:tint val="75000"/>
                  </a:schemeClr>
                </a:solidFill>
              </a:defRPr>
            </a:lvl9pPr>
          </a:lstStyle>
          <a:p>
            <a:r>
              <a:rPr lang="en-GB" noProof="0" err="1"/>
              <a:t>Subheadline</a:t>
            </a:r>
            <a:endParaRPr lang="en-GB" noProof="0"/>
          </a:p>
        </p:txBody>
      </p:sp>
      <p:cxnSp>
        <p:nvCxnSpPr>
          <p:cNvPr id="21" name="Gerade Verbindung 20"/>
          <p:cNvCxnSpPr/>
          <p:nvPr userDrawn="1"/>
        </p:nvCxnSpPr>
        <p:spPr bwMode="gray">
          <a:xfrm>
            <a:off x="4032251" y="4125913"/>
            <a:ext cx="0" cy="118745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Textplatzhalter 17"/>
          <p:cNvSpPr>
            <a:spLocks noGrp="1"/>
          </p:cNvSpPr>
          <p:nvPr>
            <p:ph type="body" sz="quarter" idx="16" hasCustomPrompt="1"/>
          </p:nvPr>
        </p:nvSpPr>
        <p:spPr bwMode="gray">
          <a:xfrm>
            <a:off x="4512733" y="5927782"/>
            <a:ext cx="7056967" cy="235742"/>
          </a:xfrm>
        </p:spPr>
        <p:txBody>
          <a:bodyPr tIns="304481" anchor="b" anchorCtr="0"/>
          <a:lstStyle>
            <a:lvl1pPr>
              <a:defRPr sz="1200"/>
            </a:lvl1pPr>
          </a:lstStyle>
          <a:p>
            <a:pPr lvl="0"/>
            <a:r>
              <a:rPr lang="en-GB" noProof="0"/>
              <a:t>Date/Presenter/Version</a:t>
            </a:r>
          </a:p>
        </p:txBody>
      </p:sp>
      <p:sp>
        <p:nvSpPr>
          <p:cNvPr id="15" name="Rectangle 28"/>
          <p:cNvSpPr>
            <a:spLocks noChangeArrowheads="1"/>
          </p:cNvSpPr>
          <p:nvPr userDrawn="1"/>
        </p:nvSpPr>
        <p:spPr bwMode="gray">
          <a:xfrm>
            <a:off x="12010616" y="50"/>
            <a:ext cx="14337" cy="1463811"/>
          </a:xfrm>
          <a:prstGeom prst="rect">
            <a:avLst/>
          </a:prstGeom>
          <a:solidFill>
            <a:srgbClr val="6BC200"/>
          </a:solidFill>
          <a:ln w="9525">
            <a:noFill/>
            <a:miter lim="800000"/>
            <a:headEnd/>
            <a:tailEnd/>
          </a:ln>
        </p:spPr>
        <p:txBody>
          <a:bodyPr vert="horz" wrap="square" lIns="90979" tIns="45522" rIns="90979" bIns="45522" numCol="1" anchor="t" anchorCtr="0" compatLnSpc="1">
            <a:prstTxWarp prst="textNoShape">
              <a:avLst/>
            </a:prstTxWarp>
          </a:bodyPr>
          <a:lstStyle/>
          <a:p>
            <a:pPr defTabSz="909859"/>
            <a:endParaRPr lang="en-GB" sz="1800">
              <a:solidFill>
                <a:srgbClr val="676767"/>
              </a:solidFill>
            </a:endParaRPr>
          </a:p>
        </p:txBody>
      </p:sp>
      <p:pic>
        <p:nvPicPr>
          <p:cNvPr id="11" name="Picture 3" descr="B_SFABL_Logo_Cent-1_RGB_101217"/>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gray">
          <a:xfrm>
            <a:off x="895416" y="4122788"/>
            <a:ext cx="2590800" cy="1122363"/>
          </a:xfrm>
          <a:prstGeom prst="rect">
            <a:avLst/>
          </a:prstGeom>
          <a:noFill/>
          <a:extLst>
            <a:ext uri="{909E8E84-426E-40DD-AFC4-6F175D3DCCD1}">
              <a14:hiddenFill xmlns:a14="http://schemas.microsoft.com/office/drawing/2010/main">
                <a:solidFill>
                  <a:srgbClr val="FFFFFF"/>
                </a:solidFill>
              </a14:hiddenFill>
            </a:ext>
          </a:extLst>
        </p:spPr>
      </p:pic>
      <p:sp>
        <p:nvSpPr>
          <p:cNvPr id="17" name="Rechteck 16"/>
          <p:cNvSpPr/>
          <p:nvPr userDrawn="1"/>
        </p:nvSpPr>
        <p:spPr>
          <a:xfrm>
            <a:off x="678144" y="6477942"/>
            <a:ext cx="5129320" cy="276599"/>
          </a:xfrm>
          <a:prstGeom prst="rect">
            <a:avLst/>
          </a:prstGeom>
        </p:spPr>
        <p:txBody>
          <a:bodyPr wrap="none" lIns="90979" tIns="45522" rIns="90979" bIns="45522">
            <a:spAutoFit/>
          </a:bodyPr>
          <a:lstStyle/>
          <a:p>
            <a:pPr defTabSz="909859"/>
            <a:r>
              <a:rPr lang="de-DE" sz="1200">
                <a:solidFill>
                  <a:srgbClr val="676767"/>
                </a:solidFill>
              </a:rPr>
              <a:t>www.systems-biology.com		www.system-pharmacology.com</a:t>
            </a:r>
            <a:endParaRPr lang="en-US" sz="1200">
              <a:solidFill>
                <a:srgbClr val="676767"/>
              </a:solidFill>
            </a:endParaRPr>
          </a:p>
        </p:txBody>
      </p:sp>
      <p:sp>
        <p:nvSpPr>
          <p:cNvPr id="4" name="Bildplatzhalter 3"/>
          <p:cNvSpPr>
            <a:spLocks noGrp="1"/>
          </p:cNvSpPr>
          <p:nvPr>
            <p:ph type="pic" sz="quarter" idx="17"/>
          </p:nvPr>
        </p:nvSpPr>
        <p:spPr>
          <a:xfrm>
            <a:off x="0" y="0"/>
            <a:ext cx="12007851" cy="3422650"/>
          </a:xfrm>
        </p:spPr>
        <p:txBody>
          <a:bodyPr/>
          <a:lstStyle/>
          <a:p>
            <a:r>
              <a:rPr lang="de-DE"/>
              <a:t>Bild durch Klicken auf Symbol hinzufügen</a:t>
            </a:r>
          </a:p>
        </p:txBody>
      </p:sp>
      <p:pic>
        <p:nvPicPr>
          <p:cNvPr id="12" name="Bildplatzhalter 2"/>
          <p:cNvPicPr>
            <a:picLocks noChangeAspect="1"/>
          </p:cNvPicPr>
          <p:nvPr userDrawn="1"/>
        </p:nvPicPr>
        <p:blipFill>
          <a:blip r:embed="rId3">
            <a:extLst>
              <a:ext uri="{28A0092B-C50C-407E-A947-70E740481C1C}">
                <a14:useLocalDpi xmlns:a14="http://schemas.microsoft.com/office/drawing/2010/main" val="0"/>
              </a:ext>
            </a:extLst>
          </a:blip>
          <a:srcRect l="24" r="24"/>
          <a:stretch>
            <a:fillRect/>
          </a:stretch>
        </p:blipFill>
        <p:spPr bwMode="gray">
          <a:xfrm>
            <a:off x="66" y="0"/>
            <a:ext cx="12008476" cy="3422650"/>
          </a:xfrm>
          <a:prstGeom prst="rect">
            <a:avLst/>
          </a:prstGeom>
        </p:spPr>
      </p:pic>
    </p:spTree>
    <p:extLst>
      <p:ext uri="{BB962C8B-B14F-4D97-AF65-F5344CB8AC3E}">
        <p14:creationId xmlns:p14="http://schemas.microsoft.com/office/powerpoint/2010/main" val="12734303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1" name="Rechteck 10"/>
          <p:cNvSpPr/>
          <p:nvPr userDrawn="1"/>
        </p:nvSpPr>
        <p:spPr bwMode="gray">
          <a:xfrm>
            <a:off x="0" y="-1"/>
            <a:ext cx="12192000" cy="6462050"/>
          </a:xfrm>
          <a:prstGeom prst="rect">
            <a:avLst/>
          </a:prstGeom>
          <a:solidFill>
            <a:schemeClr val="bg1"/>
          </a:solidFill>
          <a:ln w="9525" algn="ctr">
            <a:noFill/>
            <a:miter lim="800000"/>
            <a:headEnd/>
            <a:tailEnd/>
          </a:ln>
          <a:effectLst/>
        </p:spPr>
        <p:txBody>
          <a:bodyPr vert="horz" wrap="square" lIns="90967" tIns="45513" rIns="90967" bIns="45513" numCol="1" rtlCol="0" anchor="ctr" anchorCtr="0" compatLnSpc="1">
            <a:prstTxWarp prst="textNoShape">
              <a:avLst/>
            </a:prstTxWarp>
          </a:bodyPr>
          <a:lstStyle/>
          <a:p>
            <a:pPr algn="ctr" defTabSz="1215294"/>
            <a:endParaRPr lang="en-US" sz="2400" err="1">
              <a:solidFill>
                <a:srgbClr val="676767"/>
              </a:solidFill>
            </a:endParaRPr>
          </a:p>
        </p:txBody>
      </p:sp>
      <p:sp>
        <p:nvSpPr>
          <p:cNvPr id="7" name="Bildplatzhalter 6"/>
          <p:cNvSpPr>
            <a:spLocks noGrp="1"/>
          </p:cNvSpPr>
          <p:nvPr>
            <p:ph type="pic" sz="quarter" idx="19"/>
          </p:nvPr>
        </p:nvSpPr>
        <p:spPr bwMode="gray">
          <a:xfrm>
            <a:off x="0" y="2035900"/>
            <a:ext cx="12192000" cy="2889163"/>
          </a:xfrm>
        </p:spPr>
        <p:txBody>
          <a:bodyPr/>
          <a:lstStyle/>
          <a:p>
            <a:r>
              <a:rPr lang="de-DE"/>
              <a:t>Bild durch Klicken auf Symbol hinzufügen</a:t>
            </a:r>
          </a:p>
        </p:txBody>
      </p:sp>
      <p:sp>
        <p:nvSpPr>
          <p:cNvPr id="18" name="Textplatzhalter 17"/>
          <p:cNvSpPr>
            <a:spLocks noGrp="1"/>
          </p:cNvSpPr>
          <p:nvPr userDrawn="1">
            <p:ph type="body" sz="quarter" idx="16"/>
          </p:nvPr>
        </p:nvSpPr>
        <p:spPr bwMode="gray">
          <a:xfrm>
            <a:off x="481769" y="6295054"/>
            <a:ext cx="11221841" cy="235743"/>
          </a:xfrm>
        </p:spPr>
        <p:txBody>
          <a:bodyPr tIns="0" anchor="t" anchorCtr="0"/>
          <a:lstStyle>
            <a:lvl1pPr algn="ctr">
              <a:defRPr sz="1100">
                <a:solidFill>
                  <a:schemeClr val="tx1"/>
                </a:solidFill>
              </a:defRPr>
            </a:lvl1pPr>
            <a:lvl2pPr marL="0" indent="0" algn="ctr">
              <a:buNone/>
              <a:defRPr sz="1100"/>
            </a:lvl2pPr>
            <a:lvl3pPr marL="3171" indent="0" algn="ctr">
              <a:buNone/>
              <a:defRPr sz="1100">
                <a:solidFill>
                  <a:schemeClr val="tx1"/>
                </a:solidFill>
              </a:defRPr>
            </a:lvl3pPr>
            <a:lvl4pPr marL="0" indent="0" algn="ctr">
              <a:buNone/>
              <a:defRPr sz="1100">
                <a:solidFill>
                  <a:schemeClr val="tx1"/>
                </a:solidFill>
              </a:defRPr>
            </a:lvl4pPr>
            <a:lvl5pPr marL="0" indent="0" algn="ctr">
              <a:buNone/>
              <a:defRPr sz="1100">
                <a:solidFill>
                  <a:schemeClr val="tx1"/>
                </a:solidFill>
              </a:defRPr>
            </a:lvl5pPr>
            <a:lvl6pPr marL="0" indent="0" algn="ctr">
              <a:buNone/>
              <a:defRPr sz="1100">
                <a:solidFill>
                  <a:schemeClr val="tx1"/>
                </a:solidFill>
              </a:defRPr>
            </a:lvl6pPr>
            <a:lvl7pPr marL="0" indent="0" algn="ctr">
              <a:buNone/>
              <a:defRPr sz="1100">
                <a:solidFill>
                  <a:schemeClr val="tx1"/>
                </a:solidFill>
              </a:defRPr>
            </a:lvl7pPr>
            <a:lvl8pPr marL="0" indent="0" algn="ctr">
              <a:buNone/>
              <a:defRPr sz="1100">
                <a:solidFill>
                  <a:schemeClr val="tx1"/>
                </a:solidFill>
              </a:defRPr>
            </a:lvl8pPr>
            <a:lvl9pPr marL="0" indent="0" algn="ctr">
              <a:buNone/>
              <a:defRPr sz="1100">
                <a:solidFill>
                  <a:schemeClr val="tx1"/>
                </a:solidFill>
              </a:defRPr>
            </a:lvl9pPr>
          </a:lstStyle>
          <a:p>
            <a:pPr lvl="0"/>
            <a:r>
              <a:rPr lang="de-DE" noProof="0"/>
              <a:t>Textmasterformat bearbeiten</a:t>
            </a:r>
          </a:p>
        </p:txBody>
      </p:sp>
      <p:sp>
        <p:nvSpPr>
          <p:cNvPr id="3" name="Untertitel 2"/>
          <p:cNvSpPr>
            <a:spLocks noGrp="1"/>
          </p:cNvSpPr>
          <p:nvPr userDrawn="1">
            <p:ph type="subTitle" idx="1"/>
          </p:nvPr>
        </p:nvSpPr>
        <p:spPr bwMode="gray">
          <a:xfrm>
            <a:off x="482597" y="5826997"/>
            <a:ext cx="11221841" cy="276232"/>
          </a:xfrm>
        </p:spPr>
        <p:txBody>
          <a:bodyPr wrap="square" anchor="t" anchorCtr="0">
            <a:spAutoFit/>
          </a:bodyPr>
          <a:lstStyle>
            <a:lvl1pPr marL="0" indent="0" algn="ctr">
              <a:buNone/>
              <a:defRPr sz="1800">
                <a:solidFill>
                  <a:schemeClr val="tx1"/>
                </a:solidFill>
              </a:defRPr>
            </a:lvl1pPr>
            <a:lvl2pPr marL="0" indent="0" algn="ctr">
              <a:buNone/>
              <a:defRPr>
                <a:solidFill>
                  <a:schemeClr val="tx1"/>
                </a:solidFill>
              </a:defRPr>
            </a:lvl2pPr>
            <a:lvl3pPr marL="1586" indent="0" algn="ctr">
              <a:buNone/>
              <a:defRPr>
                <a:solidFill>
                  <a:schemeClr val="tx1"/>
                </a:solidFill>
              </a:defRPr>
            </a:lvl3pPr>
            <a:lvl4pPr marL="3171" indent="0" algn="ctr">
              <a:buNone/>
              <a:defRPr>
                <a:solidFill>
                  <a:schemeClr val="tx1"/>
                </a:solidFill>
              </a:defRPr>
            </a:lvl4pPr>
            <a:lvl5pPr marL="3171" indent="0" algn="ctr">
              <a:buNone/>
              <a:defRPr>
                <a:solidFill>
                  <a:schemeClr val="tx1"/>
                </a:solidFill>
              </a:defRPr>
            </a:lvl5pPr>
            <a:lvl6pPr marL="0" indent="0" algn="ctr">
              <a:buNone/>
              <a:defRPr sz="1800">
                <a:solidFill>
                  <a:schemeClr val="tx1"/>
                </a:solidFill>
              </a:defRPr>
            </a:lvl6pPr>
            <a:lvl7pPr marL="0" indent="0" algn="ctr">
              <a:buNone/>
              <a:defRPr sz="1800">
                <a:solidFill>
                  <a:schemeClr val="tx1"/>
                </a:solidFill>
              </a:defRPr>
            </a:lvl7pPr>
            <a:lvl8pPr marL="0" indent="0" algn="ctr">
              <a:buNone/>
              <a:defRPr sz="1800">
                <a:solidFill>
                  <a:schemeClr val="tx1"/>
                </a:solidFill>
              </a:defRPr>
            </a:lvl8pPr>
            <a:lvl9pPr marL="0" indent="0" algn="ctr">
              <a:buNone/>
              <a:defRPr sz="1800">
                <a:solidFill>
                  <a:schemeClr val="tx1"/>
                </a:solidFill>
              </a:defRPr>
            </a:lvl9pPr>
          </a:lstStyle>
          <a:p>
            <a:pPr lvl="0"/>
            <a:r>
              <a:rPr lang="de-DE" noProof="0"/>
              <a:t>Formatvorlage des Untertitelmasters durch Klicken bearbeiten</a:t>
            </a:r>
            <a:endParaRPr lang="en-US" noProof="0"/>
          </a:p>
        </p:txBody>
      </p:sp>
      <p:sp>
        <p:nvSpPr>
          <p:cNvPr id="2" name="Titel 1"/>
          <p:cNvSpPr>
            <a:spLocks noGrp="1"/>
          </p:cNvSpPr>
          <p:nvPr userDrawn="1">
            <p:ph type="ctrTitle"/>
          </p:nvPr>
        </p:nvSpPr>
        <p:spPr bwMode="gray">
          <a:xfrm>
            <a:off x="482703" y="5401513"/>
            <a:ext cx="11221837" cy="386724"/>
          </a:xfrm>
        </p:spPr>
        <p:txBody>
          <a:bodyPr wrap="square">
            <a:spAutoFit/>
          </a:bodyPr>
          <a:lstStyle>
            <a:lvl1pPr algn="ctr">
              <a:lnSpc>
                <a:spcPct val="90000"/>
              </a:lnSpc>
              <a:defRPr sz="2800">
                <a:solidFill>
                  <a:schemeClr val="tx1"/>
                </a:solidFill>
              </a:defRPr>
            </a:lvl1pPr>
          </a:lstStyle>
          <a:p>
            <a:r>
              <a:rPr lang="de-DE" noProof="0"/>
              <a:t>Titelmasterformat durch Klicken bearbeiten</a:t>
            </a:r>
            <a:endParaRPr lang="en-US" noProof="0"/>
          </a:p>
        </p:txBody>
      </p:sp>
      <p:sp>
        <p:nvSpPr>
          <p:cNvPr id="4" name="Footer Placeholder 3"/>
          <p:cNvSpPr>
            <a:spLocks noGrp="1"/>
          </p:cNvSpPr>
          <p:nvPr>
            <p:ph type="ftr" sz="quarter" idx="17"/>
          </p:nvPr>
        </p:nvSpPr>
        <p:spPr bwMode="gray"/>
        <p:txBody>
          <a:bodyPr/>
          <a:lstStyle>
            <a:lvl1pPr>
              <a:defRPr>
                <a:noFill/>
              </a:defRPr>
            </a:lvl1pPr>
            <a:lvl2pPr>
              <a:defRPr>
                <a:noFill/>
              </a:defRPr>
            </a:lvl2pPr>
            <a:lvl3pPr>
              <a:defRPr>
                <a:noFill/>
              </a:defRPr>
            </a:lvl3pPr>
            <a:lvl4pPr>
              <a:defRPr>
                <a:noFill/>
              </a:defRPr>
            </a:lvl4pPr>
            <a:lvl5pPr>
              <a:defRPr>
                <a:noFill/>
              </a:defRPr>
            </a:lvl5pPr>
            <a:lvl6pPr>
              <a:defRPr>
                <a:noFill/>
              </a:defRPr>
            </a:lvl6pPr>
            <a:lvl7pPr>
              <a:defRPr>
                <a:noFill/>
              </a:defRPr>
            </a:lvl7pPr>
            <a:lvl8pPr>
              <a:defRPr>
                <a:noFill/>
              </a:defRPr>
            </a:lvl8pPr>
            <a:lvl9pPr>
              <a:defRPr>
                <a:noFill/>
              </a:defRPr>
            </a:lvl9pPr>
          </a:lstStyle>
          <a:p>
            <a:r>
              <a:rPr lang="en-US"/>
              <a:t>www.open-systems-pharmacology.org</a:t>
            </a:r>
          </a:p>
        </p:txBody>
      </p:sp>
      <p:sp>
        <p:nvSpPr>
          <p:cNvPr id="5" name="Slide Number Placeholder 4"/>
          <p:cNvSpPr>
            <a:spLocks noGrp="1"/>
          </p:cNvSpPr>
          <p:nvPr>
            <p:ph type="sldNum" sz="quarter" idx="18"/>
          </p:nvPr>
        </p:nvSpPr>
        <p:spPr bwMode="gray"/>
        <p:txBody>
          <a:bodyPr/>
          <a:lstStyle>
            <a:lvl1pPr>
              <a:defRPr>
                <a:noFill/>
              </a:defRPr>
            </a:lvl1pPr>
            <a:lvl2pPr>
              <a:defRPr>
                <a:noFill/>
              </a:defRPr>
            </a:lvl2pPr>
            <a:lvl3pPr>
              <a:defRPr>
                <a:noFill/>
              </a:defRPr>
            </a:lvl3pPr>
            <a:lvl4pPr>
              <a:defRPr>
                <a:noFill/>
              </a:defRPr>
            </a:lvl4pPr>
            <a:lvl5pPr>
              <a:defRPr>
                <a:noFill/>
              </a:defRPr>
            </a:lvl5pPr>
            <a:lvl6pPr>
              <a:defRPr>
                <a:noFill/>
              </a:defRPr>
            </a:lvl6pPr>
            <a:lvl7pPr>
              <a:defRPr>
                <a:noFill/>
              </a:defRPr>
            </a:lvl7pPr>
            <a:lvl8pPr>
              <a:defRPr>
                <a:noFill/>
              </a:defRPr>
            </a:lvl8pPr>
            <a:lvl9pPr>
              <a:defRPr>
                <a:noFill/>
              </a:defRPr>
            </a:lvl9pPr>
          </a:lstStyle>
          <a:p>
            <a:r>
              <a:rPr lang="en-US"/>
              <a:t>Page </a:t>
            </a:r>
            <a:fld id="{87F334AE-4EAC-4C2D-A638-92A76F09FCC4}" type="slidenum">
              <a:rPr lang="en-US" smtClean="0"/>
              <a:pPr/>
              <a:t>‹#›</a:t>
            </a:fld>
            <a:endParaRPr lang="en-US"/>
          </a:p>
        </p:txBody>
      </p:sp>
      <p:cxnSp>
        <p:nvCxnSpPr>
          <p:cNvPr id="17" name="Gerader Verbinder 10"/>
          <p:cNvCxnSpPr/>
          <p:nvPr userDrawn="1"/>
        </p:nvCxnSpPr>
        <p:spPr bwMode="gray">
          <a:xfrm>
            <a:off x="0" y="1932673"/>
            <a:ext cx="12192000" cy="0"/>
          </a:xfrm>
          <a:prstGeom prst="line">
            <a:avLst/>
          </a:prstGeom>
          <a:ln w="31750">
            <a:gradFill>
              <a:gsLst>
                <a:gs pos="0">
                  <a:schemeClr val="accent2"/>
                </a:gs>
                <a:gs pos="100000">
                  <a:schemeClr val="accent1"/>
                </a:gs>
              </a:gsLst>
              <a:lin ang="0" scaled="0"/>
            </a:gradFill>
          </a:ln>
        </p:spPr>
        <p:style>
          <a:lnRef idx="1">
            <a:schemeClr val="accent1"/>
          </a:lnRef>
          <a:fillRef idx="0">
            <a:schemeClr val="accent1"/>
          </a:fillRef>
          <a:effectRef idx="0">
            <a:schemeClr val="accent1"/>
          </a:effectRef>
          <a:fontRef idx="minor">
            <a:schemeClr val="tx1"/>
          </a:fontRef>
        </p:style>
      </p:cxnSp>
      <p:cxnSp>
        <p:nvCxnSpPr>
          <p:cNvPr id="19" name="Gerader Verbinder 13"/>
          <p:cNvCxnSpPr/>
          <p:nvPr userDrawn="1"/>
        </p:nvCxnSpPr>
        <p:spPr bwMode="gray">
          <a:xfrm>
            <a:off x="0" y="5019410"/>
            <a:ext cx="12192000" cy="0"/>
          </a:xfrm>
          <a:prstGeom prst="line">
            <a:avLst/>
          </a:prstGeom>
          <a:ln w="31750">
            <a:gradFill>
              <a:gsLst>
                <a:gs pos="100000">
                  <a:schemeClr val="accent2"/>
                </a:gs>
                <a:gs pos="0">
                  <a:schemeClr val="accent1"/>
                </a:gs>
              </a:gsLst>
              <a:lin ang="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3771469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slide with 2 Pictures">
    <p:spTree>
      <p:nvGrpSpPr>
        <p:cNvPr id="1" name=""/>
        <p:cNvGrpSpPr/>
        <p:nvPr/>
      </p:nvGrpSpPr>
      <p:grpSpPr>
        <a:xfrm>
          <a:off x="0" y="0"/>
          <a:ext cx="0" cy="0"/>
          <a:chOff x="0" y="0"/>
          <a:chExt cx="0" cy="0"/>
        </a:xfrm>
      </p:grpSpPr>
      <p:sp>
        <p:nvSpPr>
          <p:cNvPr id="13" name="Rechteck 12"/>
          <p:cNvSpPr/>
          <p:nvPr userDrawn="1"/>
        </p:nvSpPr>
        <p:spPr bwMode="gray">
          <a:xfrm>
            <a:off x="0" y="-1"/>
            <a:ext cx="12192000" cy="6462050"/>
          </a:xfrm>
          <a:prstGeom prst="rect">
            <a:avLst/>
          </a:prstGeom>
          <a:solidFill>
            <a:schemeClr val="bg1"/>
          </a:solidFill>
          <a:ln w="9525" algn="ctr">
            <a:noFill/>
            <a:miter lim="800000"/>
            <a:headEnd/>
            <a:tailEnd/>
          </a:ln>
          <a:effectLst/>
        </p:spPr>
        <p:txBody>
          <a:bodyPr vert="horz" wrap="square" lIns="90967" tIns="45513" rIns="90967" bIns="45513" numCol="1" rtlCol="0" anchor="ctr" anchorCtr="0" compatLnSpc="1">
            <a:prstTxWarp prst="textNoShape">
              <a:avLst/>
            </a:prstTxWarp>
          </a:bodyPr>
          <a:lstStyle/>
          <a:p>
            <a:pPr algn="ctr" defTabSz="1215294"/>
            <a:endParaRPr lang="en-US" sz="2400" err="1">
              <a:solidFill>
                <a:srgbClr val="676767"/>
              </a:solidFill>
            </a:endParaRPr>
          </a:p>
        </p:txBody>
      </p:sp>
      <p:sp>
        <p:nvSpPr>
          <p:cNvPr id="7" name="Bildplatzhalter 6"/>
          <p:cNvSpPr>
            <a:spLocks noGrp="1"/>
          </p:cNvSpPr>
          <p:nvPr>
            <p:ph type="pic" sz="quarter" idx="19"/>
          </p:nvPr>
        </p:nvSpPr>
        <p:spPr bwMode="gray">
          <a:xfrm>
            <a:off x="51" y="2035900"/>
            <a:ext cx="6027023" cy="2889163"/>
          </a:xfrm>
        </p:spPr>
        <p:txBody>
          <a:bodyPr/>
          <a:lstStyle/>
          <a:p>
            <a:r>
              <a:rPr lang="de-DE"/>
              <a:t>Bild durch Klicken auf Symbol hinzufügen</a:t>
            </a:r>
          </a:p>
        </p:txBody>
      </p:sp>
      <p:sp>
        <p:nvSpPr>
          <p:cNvPr id="4" name="Footer Placeholder 3"/>
          <p:cNvSpPr>
            <a:spLocks noGrp="1"/>
          </p:cNvSpPr>
          <p:nvPr>
            <p:ph type="ftr" sz="quarter" idx="17"/>
          </p:nvPr>
        </p:nvSpPr>
        <p:spPr bwMode="gray"/>
        <p:txBody>
          <a:bodyPr/>
          <a:lstStyle>
            <a:lvl1pPr>
              <a:defRPr>
                <a:noFill/>
              </a:defRPr>
            </a:lvl1pPr>
            <a:lvl2pPr>
              <a:defRPr>
                <a:noFill/>
              </a:defRPr>
            </a:lvl2pPr>
            <a:lvl3pPr>
              <a:defRPr>
                <a:noFill/>
              </a:defRPr>
            </a:lvl3pPr>
            <a:lvl4pPr>
              <a:defRPr>
                <a:noFill/>
              </a:defRPr>
            </a:lvl4pPr>
            <a:lvl5pPr>
              <a:defRPr>
                <a:noFill/>
              </a:defRPr>
            </a:lvl5pPr>
            <a:lvl6pPr>
              <a:defRPr>
                <a:noFill/>
              </a:defRPr>
            </a:lvl6pPr>
            <a:lvl7pPr>
              <a:defRPr>
                <a:noFill/>
              </a:defRPr>
            </a:lvl7pPr>
            <a:lvl8pPr>
              <a:defRPr>
                <a:noFill/>
              </a:defRPr>
            </a:lvl8pPr>
            <a:lvl9pPr>
              <a:defRPr>
                <a:noFill/>
              </a:defRPr>
            </a:lvl9pPr>
          </a:lstStyle>
          <a:p>
            <a:r>
              <a:rPr lang="en-US"/>
              <a:t>www.open-systems-pharmacology.org</a:t>
            </a:r>
          </a:p>
        </p:txBody>
      </p:sp>
      <p:sp>
        <p:nvSpPr>
          <p:cNvPr id="5" name="Slide Number Placeholder 4"/>
          <p:cNvSpPr>
            <a:spLocks noGrp="1"/>
          </p:cNvSpPr>
          <p:nvPr>
            <p:ph type="sldNum" sz="quarter" idx="18"/>
          </p:nvPr>
        </p:nvSpPr>
        <p:spPr bwMode="gray"/>
        <p:txBody>
          <a:bodyPr/>
          <a:lstStyle>
            <a:lvl1pPr>
              <a:defRPr>
                <a:noFill/>
              </a:defRPr>
            </a:lvl1pPr>
            <a:lvl2pPr>
              <a:defRPr>
                <a:noFill/>
              </a:defRPr>
            </a:lvl2pPr>
            <a:lvl3pPr>
              <a:defRPr>
                <a:noFill/>
              </a:defRPr>
            </a:lvl3pPr>
            <a:lvl4pPr>
              <a:defRPr>
                <a:noFill/>
              </a:defRPr>
            </a:lvl4pPr>
            <a:lvl5pPr>
              <a:defRPr>
                <a:noFill/>
              </a:defRPr>
            </a:lvl5pPr>
            <a:lvl6pPr>
              <a:defRPr>
                <a:noFill/>
              </a:defRPr>
            </a:lvl6pPr>
            <a:lvl7pPr>
              <a:defRPr>
                <a:noFill/>
              </a:defRPr>
            </a:lvl7pPr>
            <a:lvl8pPr>
              <a:defRPr>
                <a:noFill/>
              </a:defRPr>
            </a:lvl8pPr>
            <a:lvl9pPr>
              <a:defRPr>
                <a:noFill/>
              </a:defRPr>
            </a:lvl9pPr>
          </a:lstStyle>
          <a:p>
            <a:r>
              <a:rPr lang="en-US"/>
              <a:t>Page </a:t>
            </a:r>
            <a:fld id="{87F334AE-4EAC-4C2D-A638-92A76F09FCC4}" type="slidenum">
              <a:rPr lang="en-US" smtClean="0"/>
              <a:pPr/>
              <a:t>‹#›</a:t>
            </a:fld>
            <a:endParaRPr lang="en-US"/>
          </a:p>
        </p:txBody>
      </p:sp>
      <p:cxnSp>
        <p:nvCxnSpPr>
          <p:cNvPr id="17" name="Gerader Verbinder 10"/>
          <p:cNvCxnSpPr/>
          <p:nvPr userDrawn="1"/>
        </p:nvCxnSpPr>
        <p:spPr bwMode="gray">
          <a:xfrm>
            <a:off x="0" y="1932673"/>
            <a:ext cx="12192000" cy="0"/>
          </a:xfrm>
          <a:prstGeom prst="line">
            <a:avLst/>
          </a:prstGeom>
          <a:ln w="31750">
            <a:gradFill>
              <a:gsLst>
                <a:gs pos="0">
                  <a:schemeClr val="accent2"/>
                </a:gs>
                <a:gs pos="100000">
                  <a:schemeClr val="accent1"/>
                </a:gs>
              </a:gsLst>
              <a:lin ang="0" scaled="0"/>
            </a:gradFill>
          </a:ln>
        </p:spPr>
        <p:style>
          <a:lnRef idx="1">
            <a:schemeClr val="accent1"/>
          </a:lnRef>
          <a:fillRef idx="0">
            <a:schemeClr val="accent1"/>
          </a:fillRef>
          <a:effectRef idx="0">
            <a:schemeClr val="accent1"/>
          </a:effectRef>
          <a:fontRef idx="minor">
            <a:schemeClr val="tx1"/>
          </a:fontRef>
        </p:style>
      </p:cxnSp>
      <p:cxnSp>
        <p:nvCxnSpPr>
          <p:cNvPr id="19" name="Gerader Verbinder 13"/>
          <p:cNvCxnSpPr/>
          <p:nvPr userDrawn="1"/>
        </p:nvCxnSpPr>
        <p:spPr bwMode="gray">
          <a:xfrm>
            <a:off x="0" y="5019410"/>
            <a:ext cx="12192000" cy="0"/>
          </a:xfrm>
          <a:prstGeom prst="line">
            <a:avLst/>
          </a:prstGeom>
          <a:ln w="31750">
            <a:gradFill>
              <a:gsLst>
                <a:gs pos="100000">
                  <a:schemeClr val="accent2"/>
                </a:gs>
                <a:gs pos="0">
                  <a:schemeClr val="accent1"/>
                </a:gs>
              </a:gsLst>
              <a:lin ang="0" scaled="0"/>
            </a:gradFill>
          </a:ln>
        </p:spPr>
        <p:style>
          <a:lnRef idx="1">
            <a:schemeClr val="accent1"/>
          </a:lnRef>
          <a:fillRef idx="0">
            <a:schemeClr val="accent1"/>
          </a:fillRef>
          <a:effectRef idx="0">
            <a:schemeClr val="accent1"/>
          </a:effectRef>
          <a:fontRef idx="minor">
            <a:schemeClr val="tx1"/>
          </a:fontRef>
        </p:style>
      </p:cxnSp>
      <p:sp>
        <p:nvSpPr>
          <p:cNvPr id="12" name="Bildplatzhalter 6"/>
          <p:cNvSpPr>
            <a:spLocks noGrp="1"/>
          </p:cNvSpPr>
          <p:nvPr>
            <p:ph type="pic" sz="quarter" idx="20"/>
          </p:nvPr>
        </p:nvSpPr>
        <p:spPr bwMode="gray">
          <a:xfrm>
            <a:off x="6165027" y="2035900"/>
            <a:ext cx="6027024" cy="2889163"/>
          </a:xfrm>
        </p:spPr>
        <p:txBody>
          <a:bodyPr/>
          <a:lstStyle/>
          <a:p>
            <a:r>
              <a:rPr lang="de-DE"/>
              <a:t>Bild durch Klicken auf Symbol hinzufügen</a:t>
            </a:r>
          </a:p>
        </p:txBody>
      </p:sp>
      <p:sp>
        <p:nvSpPr>
          <p:cNvPr id="14" name="Textplatzhalter 17"/>
          <p:cNvSpPr>
            <a:spLocks noGrp="1"/>
          </p:cNvSpPr>
          <p:nvPr>
            <p:ph type="body" sz="quarter" idx="16"/>
          </p:nvPr>
        </p:nvSpPr>
        <p:spPr bwMode="gray">
          <a:xfrm>
            <a:off x="481769" y="6295054"/>
            <a:ext cx="11221841" cy="235743"/>
          </a:xfrm>
        </p:spPr>
        <p:txBody>
          <a:bodyPr tIns="0" anchor="t" anchorCtr="0"/>
          <a:lstStyle>
            <a:lvl1pPr algn="ctr">
              <a:defRPr sz="1100">
                <a:solidFill>
                  <a:schemeClr val="tx1"/>
                </a:solidFill>
              </a:defRPr>
            </a:lvl1pPr>
            <a:lvl2pPr marL="0" indent="0" algn="ctr">
              <a:buNone/>
              <a:defRPr sz="1100"/>
            </a:lvl2pPr>
            <a:lvl3pPr marL="3171" indent="0" algn="ctr">
              <a:buNone/>
              <a:defRPr sz="1100">
                <a:solidFill>
                  <a:schemeClr val="tx1"/>
                </a:solidFill>
              </a:defRPr>
            </a:lvl3pPr>
            <a:lvl4pPr marL="0" indent="0" algn="ctr">
              <a:buNone/>
              <a:defRPr sz="1100">
                <a:solidFill>
                  <a:schemeClr val="tx1"/>
                </a:solidFill>
              </a:defRPr>
            </a:lvl4pPr>
            <a:lvl5pPr marL="0" indent="0" algn="ctr">
              <a:buNone/>
              <a:defRPr sz="1100">
                <a:solidFill>
                  <a:schemeClr val="tx1"/>
                </a:solidFill>
              </a:defRPr>
            </a:lvl5pPr>
            <a:lvl6pPr marL="0" indent="0" algn="ctr">
              <a:buNone/>
              <a:defRPr sz="1100">
                <a:solidFill>
                  <a:schemeClr val="tx1"/>
                </a:solidFill>
              </a:defRPr>
            </a:lvl6pPr>
            <a:lvl7pPr marL="0" indent="0" algn="ctr">
              <a:buNone/>
              <a:defRPr sz="1100">
                <a:solidFill>
                  <a:schemeClr val="tx1"/>
                </a:solidFill>
              </a:defRPr>
            </a:lvl7pPr>
            <a:lvl8pPr marL="0" indent="0" algn="ctr">
              <a:buNone/>
              <a:defRPr sz="1100">
                <a:solidFill>
                  <a:schemeClr val="tx1"/>
                </a:solidFill>
              </a:defRPr>
            </a:lvl8pPr>
            <a:lvl9pPr marL="0" indent="0" algn="ctr">
              <a:buNone/>
              <a:defRPr sz="1100">
                <a:solidFill>
                  <a:schemeClr val="tx1"/>
                </a:solidFill>
              </a:defRPr>
            </a:lvl9pPr>
          </a:lstStyle>
          <a:p>
            <a:pPr lvl="0"/>
            <a:r>
              <a:rPr lang="de-DE" noProof="0"/>
              <a:t>Textmasterformat bearbeiten</a:t>
            </a:r>
          </a:p>
        </p:txBody>
      </p:sp>
      <p:sp>
        <p:nvSpPr>
          <p:cNvPr id="15" name="Untertitel 2"/>
          <p:cNvSpPr>
            <a:spLocks noGrp="1"/>
          </p:cNvSpPr>
          <p:nvPr>
            <p:ph type="subTitle" idx="1"/>
          </p:nvPr>
        </p:nvSpPr>
        <p:spPr bwMode="gray">
          <a:xfrm>
            <a:off x="482596" y="5826997"/>
            <a:ext cx="11218984" cy="276232"/>
          </a:xfrm>
        </p:spPr>
        <p:txBody>
          <a:bodyPr wrap="square" anchor="t" anchorCtr="0">
            <a:spAutoFit/>
          </a:bodyPr>
          <a:lstStyle>
            <a:lvl1pPr marL="0" indent="0" algn="ctr">
              <a:buNone/>
              <a:defRPr sz="1800">
                <a:solidFill>
                  <a:schemeClr val="tx1"/>
                </a:solidFill>
              </a:defRPr>
            </a:lvl1pPr>
            <a:lvl2pPr marL="0" indent="0" algn="ctr">
              <a:buNone/>
              <a:defRPr>
                <a:solidFill>
                  <a:schemeClr val="tx1"/>
                </a:solidFill>
              </a:defRPr>
            </a:lvl2pPr>
            <a:lvl3pPr marL="1586" indent="0" algn="ctr">
              <a:buNone/>
              <a:defRPr>
                <a:solidFill>
                  <a:schemeClr val="tx1"/>
                </a:solidFill>
              </a:defRPr>
            </a:lvl3pPr>
            <a:lvl4pPr marL="3171" indent="0" algn="ctr">
              <a:buNone/>
              <a:defRPr>
                <a:solidFill>
                  <a:schemeClr val="tx1"/>
                </a:solidFill>
              </a:defRPr>
            </a:lvl4pPr>
            <a:lvl5pPr marL="3171" indent="0" algn="ctr">
              <a:buNone/>
              <a:defRPr>
                <a:solidFill>
                  <a:schemeClr val="tx1"/>
                </a:solidFill>
              </a:defRPr>
            </a:lvl5pPr>
            <a:lvl6pPr marL="0" indent="0" algn="ctr">
              <a:buNone/>
              <a:defRPr sz="1800">
                <a:solidFill>
                  <a:schemeClr val="tx1"/>
                </a:solidFill>
              </a:defRPr>
            </a:lvl6pPr>
            <a:lvl7pPr marL="0" indent="0" algn="ctr">
              <a:buNone/>
              <a:defRPr sz="1800">
                <a:solidFill>
                  <a:schemeClr val="tx1"/>
                </a:solidFill>
              </a:defRPr>
            </a:lvl7pPr>
            <a:lvl8pPr marL="0" indent="0" algn="ctr">
              <a:buNone/>
              <a:defRPr sz="1800">
                <a:solidFill>
                  <a:schemeClr val="tx1"/>
                </a:solidFill>
              </a:defRPr>
            </a:lvl8pPr>
            <a:lvl9pPr marL="0" indent="0" algn="ctr">
              <a:buNone/>
              <a:defRPr sz="1800">
                <a:solidFill>
                  <a:schemeClr val="tx1"/>
                </a:solidFill>
              </a:defRPr>
            </a:lvl9pPr>
          </a:lstStyle>
          <a:p>
            <a:pPr lvl="0"/>
            <a:r>
              <a:rPr lang="de-DE" noProof="0"/>
              <a:t>Formatvorlage des Untertitelmasters durch Klicken bearbeiten</a:t>
            </a:r>
            <a:endParaRPr lang="en-US" noProof="0"/>
          </a:p>
        </p:txBody>
      </p:sp>
      <p:sp>
        <p:nvSpPr>
          <p:cNvPr id="16" name="Titel 1"/>
          <p:cNvSpPr>
            <a:spLocks noGrp="1"/>
          </p:cNvSpPr>
          <p:nvPr>
            <p:ph type="ctrTitle"/>
          </p:nvPr>
        </p:nvSpPr>
        <p:spPr bwMode="gray">
          <a:xfrm>
            <a:off x="482703" y="5401513"/>
            <a:ext cx="11218828" cy="386724"/>
          </a:xfrm>
        </p:spPr>
        <p:txBody>
          <a:bodyPr wrap="square">
            <a:spAutoFit/>
          </a:bodyPr>
          <a:lstStyle>
            <a:lvl1pPr algn="ctr">
              <a:lnSpc>
                <a:spcPct val="90000"/>
              </a:lnSpc>
              <a:defRPr sz="2800">
                <a:solidFill>
                  <a:schemeClr val="tx1"/>
                </a:solidFill>
              </a:defRPr>
            </a:lvl1pPr>
          </a:lstStyle>
          <a:p>
            <a:r>
              <a:rPr lang="de-DE" noProof="0"/>
              <a:t>Titelmasterformat durch Klicken bearbeiten</a:t>
            </a:r>
            <a:endParaRPr lang="en-US" noProof="0"/>
          </a:p>
        </p:txBody>
      </p:sp>
    </p:spTree>
    <p:extLst>
      <p:ext uri="{BB962C8B-B14F-4D97-AF65-F5344CB8AC3E}">
        <p14:creationId xmlns:p14="http://schemas.microsoft.com/office/powerpoint/2010/main" val="393865667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slide without pictures">
    <p:spTree>
      <p:nvGrpSpPr>
        <p:cNvPr id="1" name=""/>
        <p:cNvGrpSpPr/>
        <p:nvPr/>
      </p:nvGrpSpPr>
      <p:grpSpPr>
        <a:xfrm>
          <a:off x="0" y="0"/>
          <a:ext cx="0" cy="0"/>
          <a:chOff x="0" y="0"/>
          <a:chExt cx="0" cy="0"/>
        </a:xfrm>
      </p:grpSpPr>
      <p:sp>
        <p:nvSpPr>
          <p:cNvPr id="9" name="Rechteck 8"/>
          <p:cNvSpPr/>
          <p:nvPr userDrawn="1"/>
        </p:nvSpPr>
        <p:spPr bwMode="gray">
          <a:xfrm>
            <a:off x="0" y="-1"/>
            <a:ext cx="12192000" cy="6462050"/>
          </a:xfrm>
          <a:prstGeom prst="rect">
            <a:avLst/>
          </a:prstGeom>
          <a:solidFill>
            <a:schemeClr val="bg1"/>
          </a:solidFill>
          <a:ln w="9525" algn="ctr">
            <a:noFill/>
            <a:miter lim="800000"/>
            <a:headEnd/>
            <a:tailEnd/>
          </a:ln>
          <a:effectLst/>
        </p:spPr>
        <p:txBody>
          <a:bodyPr vert="horz" wrap="square" lIns="90967" tIns="45513" rIns="90967" bIns="45513" numCol="1" rtlCol="0" anchor="ctr" anchorCtr="0" compatLnSpc="1">
            <a:prstTxWarp prst="textNoShape">
              <a:avLst/>
            </a:prstTxWarp>
          </a:bodyPr>
          <a:lstStyle/>
          <a:p>
            <a:pPr algn="ctr" defTabSz="1215294"/>
            <a:endParaRPr lang="en-US" sz="2400" err="1">
              <a:solidFill>
                <a:srgbClr val="676767"/>
              </a:solidFill>
            </a:endParaRPr>
          </a:p>
        </p:txBody>
      </p:sp>
      <p:sp>
        <p:nvSpPr>
          <p:cNvPr id="18" name="Textplatzhalter 17"/>
          <p:cNvSpPr>
            <a:spLocks noGrp="1"/>
          </p:cNvSpPr>
          <p:nvPr userDrawn="1">
            <p:ph type="body" sz="quarter" idx="16"/>
          </p:nvPr>
        </p:nvSpPr>
        <p:spPr bwMode="gray">
          <a:xfrm>
            <a:off x="466895" y="4306236"/>
            <a:ext cx="11234685" cy="235743"/>
          </a:xfrm>
        </p:spPr>
        <p:txBody>
          <a:bodyPr tIns="0" anchor="t" anchorCtr="0"/>
          <a:lstStyle>
            <a:lvl1pPr algn="l">
              <a:defRPr sz="1100">
                <a:solidFill>
                  <a:schemeClr val="tx1"/>
                </a:solidFill>
              </a:defRPr>
            </a:lvl1pPr>
            <a:lvl2pPr marL="0" indent="0" algn="l">
              <a:buNone/>
              <a:defRPr sz="1100"/>
            </a:lvl2pPr>
            <a:lvl3pPr marL="3171" indent="0" algn="l">
              <a:buNone/>
              <a:defRPr sz="1100">
                <a:solidFill>
                  <a:schemeClr val="tx1"/>
                </a:solidFill>
              </a:defRPr>
            </a:lvl3pPr>
            <a:lvl4pPr marL="0" indent="0" algn="l">
              <a:buNone/>
              <a:defRPr sz="1100">
                <a:solidFill>
                  <a:schemeClr val="tx1"/>
                </a:solidFill>
              </a:defRPr>
            </a:lvl4pPr>
            <a:lvl5pPr marL="0" indent="0" algn="l">
              <a:buNone/>
              <a:defRPr sz="1100">
                <a:solidFill>
                  <a:schemeClr val="tx1"/>
                </a:solidFill>
              </a:defRPr>
            </a:lvl5pPr>
            <a:lvl6pPr marL="0" indent="0" algn="l">
              <a:buNone/>
              <a:defRPr sz="1100">
                <a:solidFill>
                  <a:schemeClr val="tx1"/>
                </a:solidFill>
              </a:defRPr>
            </a:lvl6pPr>
            <a:lvl7pPr marL="0" indent="0" algn="l">
              <a:buNone/>
              <a:defRPr sz="1100">
                <a:solidFill>
                  <a:schemeClr val="tx1"/>
                </a:solidFill>
              </a:defRPr>
            </a:lvl7pPr>
            <a:lvl8pPr marL="0" indent="0" algn="l">
              <a:buNone/>
              <a:defRPr sz="1100">
                <a:solidFill>
                  <a:schemeClr val="tx1"/>
                </a:solidFill>
              </a:defRPr>
            </a:lvl8pPr>
            <a:lvl9pPr marL="0" indent="0" algn="l">
              <a:buNone/>
              <a:defRPr sz="1100">
                <a:solidFill>
                  <a:schemeClr val="tx1"/>
                </a:solidFill>
              </a:defRPr>
            </a:lvl9pPr>
          </a:lstStyle>
          <a:p>
            <a:pPr lvl="0"/>
            <a:r>
              <a:rPr lang="de-DE" noProof="0"/>
              <a:t>Textmasterformat bearbeiten</a:t>
            </a:r>
          </a:p>
        </p:txBody>
      </p:sp>
      <p:sp>
        <p:nvSpPr>
          <p:cNvPr id="3" name="Untertitel 2"/>
          <p:cNvSpPr>
            <a:spLocks noGrp="1"/>
          </p:cNvSpPr>
          <p:nvPr userDrawn="1">
            <p:ph type="subTitle" idx="1" hasCustomPrompt="1"/>
          </p:nvPr>
        </p:nvSpPr>
        <p:spPr bwMode="gray">
          <a:xfrm>
            <a:off x="456588" y="3857246"/>
            <a:ext cx="11244993" cy="276232"/>
          </a:xfrm>
        </p:spPr>
        <p:txBody>
          <a:bodyPr wrap="square" anchor="t" anchorCtr="0">
            <a:spAutoFit/>
          </a:bodyPr>
          <a:lstStyle>
            <a:lvl1pPr marL="0" indent="0" algn="l">
              <a:buNone/>
              <a:defRPr sz="1800">
                <a:solidFill>
                  <a:schemeClr val="tx1"/>
                </a:solidFill>
              </a:defRPr>
            </a:lvl1pPr>
            <a:lvl2pPr marL="0" indent="0" algn="l">
              <a:buNone/>
              <a:defRPr>
                <a:solidFill>
                  <a:schemeClr val="tx1"/>
                </a:solidFill>
              </a:defRPr>
            </a:lvl2pPr>
            <a:lvl3pPr marL="1586" indent="0" algn="l">
              <a:buNone/>
              <a:defRPr>
                <a:solidFill>
                  <a:schemeClr val="tx1"/>
                </a:solidFill>
              </a:defRPr>
            </a:lvl3pPr>
            <a:lvl4pPr marL="3171" indent="0" algn="l">
              <a:buNone/>
              <a:defRPr>
                <a:solidFill>
                  <a:schemeClr val="tx1"/>
                </a:solidFill>
              </a:defRPr>
            </a:lvl4pPr>
            <a:lvl5pPr marL="3171" indent="0" algn="l">
              <a:buNone/>
              <a:defRPr>
                <a:solidFill>
                  <a:schemeClr val="tx1"/>
                </a:solidFill>
              </a:defRPr>
            </a:lvl5pPr>
            <a:lvl6pPr marL="0" indent="0" algn="l">
              <a:buNone/>
              <a:defRPr sz="1800">
                <a:solidFill>
                  <a:schemeClr val="tx1"/>
                </a:solidFill>
              </a:defRPr>
            </a:lvl6pPr>
            <a:lvl7pPr marL="0" indent="0" algn="l">
              <a:buNone/>
              <a:defRPr sz="1800">
                <a:solidFill>
                  <a:schemeClr val="tx1"/>
                </a:solidFill>
              </a:defRPr>
            </a:lvl7pPr>
            <a:lvl8pPr marL="0" indent="0" algn="l">
              <a:buNone/>
              <a:defRPr sz="1800">
                <a:solidFill>
                  <a:schemeClr val="tx1"/>
                </a:solidFill>
              </a:defRPr>
            </a:lvl8pPr>
            <a:lvl9pPr marL="0" indent="0" algn="l">
              <a:buNone/>
              <a:defRPr sz="1800">
                <a:solidFill>
                  <a:schemeClr val="tx1"/>
                </a:solidFill>
              </a:defRPr>
            </a:lvl9pPr>
          </a:lstStyle>
          <a:p>
            <a:pPr lvl="0"/>
            <a:r>
              <a:rPr lang="en-US" noProof="0"/>
              <a:t>Click to edit Master subtitle style</a:t>
            </a:r>
          </a:p>
        </p:txBody>
      </p:sp>
      <p:sp>
        <p:nvSpPr>
          <p:cNvPr id="2" name="Titel 1"/>
          <p:cNvSpPr>
            <a:spLocks noGrp="1"/>
          </p:cNvSpPr>
          <p:nvPr userDrawn="1">
            <p:ph type="ctrTitle" hasCustomPrompt="1"/>
          </p:nvPr>
        </p:nvSpPr>
        <p:spPr bwMode="gray">
          <a:xfrm>
            <a:off x="443905" y="3453097"/>
            <a:ext cx="11257676" cy="386724"/>
          </a:xfrm>
        </p:spPr>
        <p:txBody>
          <a:bodyPr wrap="square">
            <a:spAutoFit/>
          </a:bodyPr>
          <a:lstStyle>
            <a:lvl1pPr algn="l">
              <a:lnSpc>
                <a:spcPct val="90000"/>
              </a:lnSpc>
              <a:defRPr sz="2800">
                <a:solidFill>
                  <a:schemeClr val="tx1"/>
                </a:solidFill>
              </a:defRPr>
            </a:lvl1pPr>
          </a:lstStyle>
          <a:p>
            <a:r>
              <a:rPr lang="en-US" noProof="0"/>
              <a:t>Click to edit Master title style</a:t>
            </a:r>
          </a:p>
        </p:txBody>
      </p:sp>
      <p:sp>
        <p:nvSpPr>
          <p:cNvPr id="4" name="Footer Placeholder 3"/>
          <p:cNvSpPr>
            <a:spLocks noGrp="1"/>
          </p:cNvSpPr>
          <p:nvPr>
            <p:ph type="ftr" sz="quarter" idx="17"/>
          </p:nvPr>
        </p:nvSpPr>
        <p:spPr bwMode="gray"/>
        <p:txBody>
          <a:bodyPr/>
          <a:lstStyle>
            <a:lvl1pPr>
              <a:defRPr>
                <a:noFill/>
              </a:defRPr>
            </a:lvl1pPr>
            <a:lvl2pPr>
              <a:defRPr>
                <a:noFill/>
              </a:defRPr>
            </a:lvl2pPr>
            <a:lvl3pPr>
              <a:defRPr>
                <a:noFill/>
              </a:defRPr>
            </a:lvl3pPr>
            <a:lvl4pPr>
              <a:defRPr>
                <a:noFill/>
              </a:defRPr>
            </a:lvl4pPr>
            <a:lvl5pPr>
              <a:defRPr>
                <a:noFill/>
              </a:defRPr>
            </a:lvl5pPr>
            <a:lvl6pPr>
              <a:defRPr>
                <a:noFill/>
              </a:defRPr>
            </a:lvl6pPr>
            <a:lvl7pPr>
              <a:defRPr>
                <a:noFill/>
              </a:defRPr>
            </a:lvl7pPr>
            <a:lvl8pPr>
              <a:defRPr>
                <a:noFill/>
              </a:defRPr>
            </a:lvl8pPr>
            <a:lvl9pPr>
              <a:defRPr>
                <a:noFill/>
              </a:defRPr>
            </a:lvl9pPr>
          </a:lstStyle>
          <a:p>
            <a:r>
              <a:rPr lang="en-US"/>
              <a:t>www.open-systems-pharmacology.org</a:t>
            </a:r>
          </a:p>
        </p:txBody>
      </p:sp>
      <p:sp>
        <p:nvSpPr>
          <p:cNvPr id="5" name="Slide Number Placeholder 4"/>
          <p:cNvSpPr>
            <a:spLocks noGrp="1"/>
          </p:cNvSpPr>
          <p:nvPr>
            <p:ph type="sldNum" sz="quarter" idx="18"/>
          </p:nvPr>
        </p:nvSpPr>
        <p:spPr bwMode="gray"/>
        <p:txBody>
          <a:bodyPr/>
          <a:lstStyle>
            <a:lvl1pPr>
              <a:defRPr>
                <a:noFill/>
              </a:defRPr>
            </a:lvl1pPr>
            <a:lvl2pPr>
              <a:defRPr>
                <a:noFill/>
              </a:defRPr>
            </a:lvl2pPr>
            <a:lvl3pPr>
              <a:defRPr>
                <a:noFill/>
              </a:defRPr>
            </a:lvl3pPr>
            <a:lvl4pPr>
              <a:defRPr>
                <a:noFill/>
              </a:defRPr>
            </a:lvl4pPr>
            <a:lvl5pPr>
              <a:defRPr>
                <a:noFill/>
              </a:defRPr>
            </a:lvl5pPr>
            <a:lvl6pPr>
              <a:defRPr>
                <a:noFill/>
              </a:defRPr>
            </a:lvl6pPr>
            <a:lvl7pPr>
              <a:defRPr>
                <a:noFill/>
              </a:defRPr>
            </a:lvl7pPr>
            <a:lvl8pPr>
              <a:defRPr>
                <a:noFill/>
              </a:defRPr>
            </a:lvl8pPr>
            <a:lvl9pPr>
              <a:defRPr>
                <a:noFill/>
              </a:defRPr>
            </a:lvl9pPr>
          </a:lstStyle>
          <a:p>
            <a:r>
              <a:rPr lang="en-US"/>
              <a:t>Page </a:t>
            </a:r>
            <a:fld id="{87F334AE-4EAC-4C2D-A638-92A76F09FCC4}" type="slidenum">
              <a:rPr lang="en-US" smtClean="0"/>
              <a:pPr/>
              <a:t>‹#›</a:t>
            </a:fld>
            <a:endParaRPr lang="en-US"/>
          </a:p>
        </p:txBody>
      </p:sp>
      <p:cxnSp>
        <p:nvCxnSpPr>
          <p:cNvPr id="12" name="Gerader Verbinder 13"/>
          <p:cNvCxnSpPr/>
          <p:nvPr userDrawn="1"/>
        </p:nvCxnSpPr>
        <p:spPr bwMode="gray">
          <a:xfrm>
            <a:off x="0" y="2968510"/>
            <a:ext cx="12192000" cy="0"/>
          </a:xfrm>
          <a:prstGeom prst="line">
            <a:avLst/>
          </a:prstGeom>
          <a:ln w="31750">
            <a:gradFill>
              <a:gsLst>
                <a:gs pos="0">
                  <a:schemeClr val="accent2"/>
                </a:gs>
                <a:gs pos="100000">
                  <a:schemeClr val="accent1"/>
                </a:gs>
              </a:gsLst>
              <a:lin ang="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8481510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4" name="Rechteck 13"/>
          <p:cNvSpPr/>
          <p:nvPr userDrawn="1"/>
        </p:nvSpPr>
        <p:spPr bwMode="gray">
          <a:xfrm>
            <a:off x="0" y="39"/>
            <a:ext cx="12192000" cy="2889163"/>
          </a:xfrm>
          <a:prstGeom prst="rect">
            <a:avLst/>
          </a:prstGeom>
          <a:solidFill>
            <a:schemeClr val="bg1"/>
          </a:solidFill>
          <a:ln w="9525" algn="ctr">
            <a:noFill/>
            <a:miter lim="800000"/>
            <a:headEnd/>
            <a:tailEnd/>
          </a:ln>
          <a:effectLst/>
        </p:spPr>
        <p:txBody>
          <a:bodyPr vert="horz" wrap="square" lIns="90967" tIns="45513" rIns="90967" bIns="45513" numCol="1" rtlCol="0" anchor="ctr" anchorCtr="0" compatLnSpc="1">
            <a:prstTxWarp prst="textNoShape">
              <a:avLst/>
            </a:prstTxWarp>
          </a:bodyPr>
          <a:lstStyle/>
          <a:p>
            <a:pPr algn="ctr" defTabSz="1215294"/>
            <a:endParaRPr lang="en-US" sz="2400" err="1">
              <a:solidFill>
                <a:srgbClr val="676767"/>
              </a:solidFill>
            </a:endParaRPr>
          </a:p>
        </p:txBody>
      </p:sp>
      <p:sp>
        <p:nvSpPr>
          <p:cNvPr id="13" name="Bildplatzhalter 12"/>
          <p:cNvSpPr>
            <a:spLocks noGrp="1"/>
          </p:cNvSpPr>
          <p:nvPr>
            <p:ph type="pic" sz="quarter" idx="13"/>
          </p:nvPr>
        </p:nvSpPr>
        <p:spPr bwMode="gray">
          <a:xfrm>
            <a:off x="0" y="38"/>
            <a:ext cx="12192000" cy="2889163"/>
          </a:xfrm>
        </p:spPr>
        <p:txBody>
          <a:bodyPr/>
          <a:lstStyle/>
          <a:p>
            <a:r>
              <a:rPr lang="de-DE"/>
              <a:t>Bild durch Klicken auf Symbol hinzufügen</a:t>
            </a:r>
          </a:p>
        </p:txBody>
      </p:sp>
      <p:cxnSp>
        <p:nvCxnSpPr>
          <p:cNvPr id="6" name="Straight Connector 7"/>
          <p:cNvCxnSpPr/>
          <p:nvPr userDrawn="1"/>
        </p:nvCxnSpPr>
        <p:spPr bwMode="gray">
          <a:xfrm>
            <a:off x="2888288" y="3178872"/>
            <a:ext cx="0" cy="286541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platzhalter 7"/>
          <p:cNvSpPr>
            <a:spLocks noGrp="1"/>
          </p:cNvSpPr>
          <p:nvPr>
            <p:ph type="body" sz="quarter" idx="12" hasCustomPrompt="1"/>
          </p:nvPr>
        </p:nvSpPr>
        <p:spPr bwMode="gray">
          <a:xfrm>
            <a:off x="485085" y="4369026"/>
            <a:ext cx="2228832" cy="485108"/>
          </a:xfrm>
        </p:spPr>
        <p:txBody>
          <a:bodyPr anchor="ctr"/>
          <a:lstStyle>
            <a:lvl1pPr marL="0" indent="0">
              <a:lnSpc>
                <a:spcPct val="90000"/>
              </a:lnSpc>
              <a:spcBef>
                <a:spcPts val="0"/>
              </a:spcBef>
              <a:spcAft>
                <a:spcPts val="0"/>
              </a:spcAft>
              <a:buClr>
                <a:schemeClr val="accent1"/>
              </a:buClr>
              <a:buFont typeface="Arial" panose="020B0604020202020204" pitchFamily="34" charset="0"/>
              <a:buNone/>
              <a:defRPr sz="3200"/>
            </a:lvl1pPr>
            <a:lvl2pPr marL="0" indent="0">
              <a:lnSpc>
                <a:spcPct val="90000"/>
              </a:lnSpc>
              <a:spcBef>
                <a:spcPts val="0"/>
              </a:spcBef>
              <a:spcAft>
                <a:spcPts val="0"/>
              </a:spcAft>
              <a:buClr>
                <a:schemeClr val="accent2"/>
              </a:buClr>
              <a:buFont typeface="Arial" panose="020B0604020202020204" pitchFamily="34" charset="0"/>
              <a:buNone/>
              <a:defRPr sz="3200"/>
            </a:lvl2pPr>
            <a:lvl3pPr marL="0" indent="0">
              <a:lnSpc>
                <a:spcPct val="90000"/>
              </a:lnSpc>
              <a:spcBef>
                <a:spcPts val="0"/>
              </a:spcBef>
              <a:spcAft>
                <a:spcPts val="0"/>
              </a:spcAft>
              <a:buClr>
                <a:schemeClr val="accent5"/>
              </a:buClr>
              <a:buFont typeface="Arial" panose="020B0604020202020204" pitchFamily="34" charset="0"/>
              <a:buNone/>
              <a:defRPr sz="3200"/>
            </a:lvl3pPr>
            <a:lvl4pPr marL="0" indent="0">
              <a:lnSpc>
                <a:spcPct val="90000"/>
              </a:lnSpc>
              <a:spcBef>
                <a:spcPts val="0"/>
              </a:spcBef>
              <a:spcAft>
                <a:spcPts val="0"/>
              </a:spcAft>
              <a:buClr>
                <a:schemeClr val="accent6"/>
              </a:buClr>
              <a:buFont typeface="Arial" panose="020B0604020202020204" pitchFamily="34" charset="0"/>
              <a:buNone/>
              <a:defRPr sz="3200"/>
            </a:lvl4pPr>
            <a:lvl5pPr marL="0" indent="0">
              <a:lnSpc>
                <a:spcPct val="90000"/>
              </a:lnSpc>
              <a:spcBef>
                <a:spcPts val="0"/>
              </a:spcBef>
              <a:spcAft>
                <a:spcPts val="0"/>
              </a:spcAft>
              <a:buFont typeface="Arial" panose="020B0604020202020204" pitchFamily="34" charset="0"/>
              <a:buNone/>
              <a:defRPr sz="3200"/>
            </a:lvl5pPr>
            <a:lvl6pPr marL="0" indent="0">
              <a:lnSpc>
                <a:spcPct val="90000"/>
              </a:lnSpc>
              <a:spcBef>
                <a:spcPts val="0"/>
              </a:spcBef>
              <a:spcAft>
                <a:spcPts val="0"/>
              </a:spcAft>
              <a:buFont typeface="Arial" panose="020B0604020202020204" pitchFamily="34" charset="0"/>
              <a:buNone/>
              <a:defRPr sz="3200"/>
            </a:lvl6pPr>
            <a:lvl7pPr marL="0" indent="0">
              <a:lnSpc>
                <a:spcPct val="90000"/>
              </a:lnSpc>
              <a:spcBef>
                <a:spcPts val="0"/>
              </a:spcBef>
              <a:spcAft>
                <a:spcPts val="0"/>
              </a:spcAft>
              <a:buFont typeface="Arial" panose="020B0604020202020204" pitchFamily="34" charset="0"/>
              <a:buNone/>
              <a:defRPr sz="3200"/>
            </a:lvl7pPr>
            <a:lvl8pPr marL="0" indent="0">
              <a:lnSpc>
                <a:spcPct val="90000"/>
              </a:lnSpc>
              <a:spcBef>
                <a:spcPts val="0"/>
              </a:spcBef>
              <a:spcAft>
                <a:spcPts val="0"/>
              </a:spcAft>
              <a:buFont typeface="Arial" panose="020B0604020202020204" pitchFamily="34" charset="0"/>
              <a:buNone/>
              <a:defRPr sz="3200"/>
            </a:lvl8pPr>
            <a:lvl9pPr marL="0" indent="0">
              <a:lnSpc>
                <a:spcPct val="90000"/>
              </a:lnSpc>
              <a:spcBef>
                <a:spcPts val="0"/>
              </a:spcBef>
              <a:spcAft>
                <a:spcPts val="0"/>
              </a:spcAft>
              <a:buFont typeface="Arial" panose="020B0604020202020204" pitchFamily="34" charset="0"/>
              <a:buNone/>
              <a:defRPr sz="3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1" name="Gerader Verbinder 10"/>
          <p:cNvCxnSpPr/>
          <p:nvPr userDrawn="1"/>
        </p:nvCxnSpPr>
        <p:spPr bwMode="gray">
          <a:xfrm>
            <a:off x="0" y="2898468"/>
            <a:ext cx="12192000" cy="0"/>
          </a:xfrm>
          <a:prstGeom prst="line">
            <a:avLst/>
          </a:prstGeom>
          <a:ln w="31750">
            <a:gradFill>
              <a:gsLst>
                <a:gs pos="0">
                  <a:schemeClr val="accent2"/>
                </a:gs>
                <a:gs pos="100000">
                  <a:schemeClr val="accent1"/>
                </a:gs>
              </a:gsLst>
              <a:lin ang="0" scaled="0"/>
            </a:gradFill>
          </a:ln>
        </p:spPr>
        <p:style>
          <a:lnRef idx="1">
            <a:schemeClr val="accent1"/>
          </a:lnRef>
          <a:fillRef idx="0">
            <a:schemeClr val="accent1"/>
          </a:fillRef>
          <a:effectRef idx="0">
            <a:schemeClr val="accent1"/>
          </a:effectRef>
          <a:fontRef idx="minor">
            <a:schemeClr val="tx1"/>
          </a:fontRef>
        </p:style>
      </p:cxnSp>
      <p:sp>
        <p:nvSpPr>
          <p:cNvPr id="15" name="Fußzeilenplatzhalter 4"/>
          <p:cNvSpPr>
            <a:spLocks noGrp="1"/>
          </p:cNvSpPr>
          <p:nvPr>
            <p:ph type="ftr" sz="quarter" idx="3"/>
          </p:nvPr>
        </p:nvSpPr>
        <p:spPr bwMode="gray">
          <a:xfrm>
            <a:off x="1254983" y="6424654"/>
            <a:ext cx="8081539" cy="433387"/>
          </a:xfrm>
          <a:prstGeom prst="rect">
            <a:avLst/>
          </a:prstGeom>
        </p:spPr>
        <p:txBody>
          <a:bodyPr lIns="0" tIns="0" rIns="0" bIns="0" anchor="ctr"/>
          <a:lstStyle>
            <a:lvl1pPr algn="l">
              <a:defRPr sz="800">
                <a:solidFill>
                  <a:schemeClr val="tx1"/>
                </a:solidFill>
              </a:defRPr>
            </a:lvl1pPr>
            <a:lvl2pPr marL="0" indent="0">
              <a:defRPr sz="800">
                <a:solidFill>
                  <a:schemeClr val="tx1"/>
                </a:solidFill>
              </a:defRPr>
            </a:lvl2pPr>
            <a:lvl3pPr marL="1586" indent="0">
              <a:defRPr sz="800">
                <a:solidFill>
                  <a:schemeClr val="tx1"/>
                </a:solidFill>
              </a:defRPr>
            </a:lvl3pPr>
            <a:lvl4pPr marL="3171" indent="0">
              <a:defRPr sz="800">
                <a:solidFill>
                  <a:schemeClr val="tx1"/>
                </a:solidFill>
              </a:defRPr>
            </a:lvl4pPr>
            <a:lvl5pPr marL="3171" indent="0">
              <a:defRPr sz="800">
                <a:solidFill>
                  <a:schemeClr val="tx1"/>
                </a:solidFill>
              </a:defRPr>
            </a:lvl5pPr>
            <a:lvl6pPr marL="0" indent="0">
              <a:defRPr sz="800">
                <a:solidFill>
                  <a:schemeClr val="tx1"/>
                </a:solidFill>
              </a:defRPr>
            </a:lvl6pPr>
            <a:lvl7pPr marL="0" indent="0" algn="l">
              <a:defRPr sz="800">
                <a:solidFill>
                  <a:schemeClr val="tx1"/>
                </a:solidFill>
              </a:defRPr>
            </a:lvl7pPr>
            <a:lvl8pPr marL="0" indent="0">
              <a:defRPr sz="800">
                <a:solidFill>
                  <a:schemeClr val="tx1"/>
                </a:solidFill>
              </a:defRPr>
            </a:lvl8pPr>
            <a:lvl9pPr marL="0" indent="0">
              <a:defRPr sz="800"/>
            </a:lvl9pPr>
          </a:lstStyle>
          <a:p>
            <a:r>
              <a:rPr lang="en-US">
                <a:solidFill>
                  <a:srgbClr val="676767"/>
                </a:solidFill>
              </a:rPr>
              <a:t>www.open-systems-pharmacology.org</a:t>
            </a:r>
          </a:p>
        </p:txBody>
      </p:sp>
      <p:sp>
        <p:nvSpPr>
          <p:cNvPr id="16" name="Foliennummernplatzhalter 3"/>
          <p:cNvSpPr>
            <a:spLocks noGrp="1"/>
          </p:cNvSpPr>
          <p:nvPr>
            <p:ph type="sldNum" sz="quarter" idx="4"/>
          </p:nvPr>
        </p:nvSpPr>
        <p:spPr bwMode="gray">
          <a:xfrm>
            <a:off x="474778" y="6424654"/>
            <a:ext cx="761156" cy="433387"/>
          </a:xfrm>
          <a:prstGeom prst="rect">
            <a:avLst/>
          </a:prstGeom>
        </p:spPr>
        <p:txBody>
          <a:bodyPr vert="horz" lIns="0" tIns="0" rIns="0" bIns="0" rtlCol="0" anchor="ctr"/>
          <a:lstStyle>
            <a:lvl1pPr algn="l">
              <a:defRPr sz="800">
                <a:solidFill>
                  <a:schemeClr val="tx1"/>
                </a:solidFill>
              </a:defRPr>
            </a:lvl1pPr>
            <a:lvl2pPr marL="1586" indent="0" algn="l">
              <a:defRPr sz="800">
                <a:solidFill>
                  <a:schemeClr val="tx1"/>
                </a:solidFill>
              </a:defRPr>
            </a:lvl2pPr>
            <a:lvl3pPr marL="0" indent="0" algn="l">
              <a:defRPr sz="800">
                <a:solidFill>
                  <a:schemeClr val="tx1"/>
                </a:solidFill>
              </a:defRPr>
            </a:lvl3pPr>
            <a:lvl4pPr marL="0" indent="0" algn="l">
              <a:defRPr sz="800">
                <a:solidFill>
                  <a:schemeClr val="tx1"/>
                </a:solidFill>
              </a:defRPr>
            </a:lvl4pPr>
            <a:lvl5pPr marL="0" indent="0" algn="l">
              <a:defRPr sz="800">
                <a:solidFill>
                  <a:schemeClr val="tx1"/>
                </a:solidFill>
              </a:defRPr>
            </a:lvl5pPr>
            <a:lvl6pPr marL="0" indent="0" algn="l">
              <a:defRPr sz="800">
                <a:solidFill>
                  <a:schemeClr val="tx1"/>
                </a:solidFill>
              </a:defRPr>
            </a:lvl6pPr>
            <a:lvl7pPr marL="0" indent="0" algn="l">
              <a:defRPr sz="800">
                <a:solidFill>
                  <a:schemeClr val="tx1"/>
                </a:solidFill>
              </a:defRPr>
            </a:lvl7pPr>
            <a:lvl8pPr marL="0" indent="0" algn="l">
              <a:defRPr sz="800">
                <a:solidFill>
                  <a:schemeClr val="tx1"/>
                </a:solidFill>
              </a:defRPr>
            </a:lvl8pPr>
            <a:lvl9pPr marL="0" indent="0" algn="l">
              <a:defRPr sz="800">
                <a:solidFill>
                  <a:schemeClr val="tx1"/>
                </a:solidFill>
              </a:defRPr>
            </a:lvl9pPr>
          </a:lstStyle>
          <a:p>
            <a:r>
              <a:rPr lang="en-US">
                <a:solidFill>
                  <a:srgbClr val="676767"/>
                </a:solidFill>
              </a:rPr>
              <a:t>Page </a:t>
            </a:r>
            <a:fld id="{87F334AE-4EAC-4C2D-A638-92A76F09FCC4}" type="slidenum">
              <a:rPr lang="en-US" smtClean="0">
                <a:solidFill>
                  <a:srgbClr val="676767"/>
                </a:solidFill>
              </a:rPr>
              <a:pPr/>
              <a:t>‹#›</a:t>
            </a:fld>
            <a:endParaRPr lang="en-US">
              <a:solidFill>
                <a:srgbClr val="676767"/>
              </a:solidFill>
            </a:endParaRPr>
          </a:p>
        </p:txBody>
      </p:sp>
      <p:cxnSp>
        <p:nvCxnSpPr>
          <p:cNvPr id="17" name="Gerader Verbinder 13"/>
          <p:cNvCxnSpPr/>
          <p:nvPr userDrawn="1"/>
        </p:nvCxnSpPr>
        <p:spPr bwMode="gray">
          <a:xfrm>
            <a:off x="0" y="6416923"/>
            <a:ext cx="12192000" cy="0"/>
          </a:xfrm>
          <a:prstGeom prst="line">
            <a:avLst/>
          </a:prstGeom>
          <a:ln w="31750">
            <a:gradFill>
              <a:gsLst>
                <a:gs pos="100000">
                  <a:schemeClr val="accent2"/>
                </a:gs>
                <a:gs pos="0">
                  <a:schemeClr val="accent1"/>
                </a:gs>
              </a:gsLst>
              <a:lin ang="0" scaled="0"/>
            </a:gradFill>
          </a:ln>
        </p:spPr>
        <p:style>
          <a:lnRef idx="1">
            <a:schemeClr val="accent1"/>
          </a:lnRef>
          <a:fillRef idx="0">
            <a:schemeClr val="accent1"/>
          </a:fillRef>
          <a:effectRef idx="0">
            <a:schemeClr val="accent1"/>
          </a:effectRef>
          <a:fontRef idx="minor">
            <a:schemeClr val="tx1"/>
          </a:fontRef>
        </p:style>
      </p:cxnSp>
      <p:sp>
        <p:nvSpPr>
          <p:cNvPr id="12" name="Textplatzhalter 7"/>
          <p:cNvSpPr>
            <a:spLocks noGrp="1"/>
          </p:cNvSpPr>
          <p:nvPr>
            <p:ph type="body" sz="quarter" idx="14"/>
          </p:nvPr>
        </p:nvSpPr>
        <p:spPr bwMode="gray">
          <a:xfrm>
            <a:off x="3479576" y="3585729"/>
            <a:ext cx="8222584" cy="2051702"/>
          </a:xfrm>
        </p:spPr>
        <p:txBody>
          <a:bodyPr anchor="ctr"/>
          <a:lstStyle>
            <a:lvl1pPr marL="268636" indent="-268636">
              <a:buClr>
                <a:schemeClr val="accent1"/>
              </a:buClr>
              <a:buFont typeface="Arial" panose="020B0604020202020204" pitchFamily="34" charset="0"/>
              <a:buChar char="•"/>
              <a:defRPr/>
            </a:lvl1pPr>
            <a:lvl2pPr marL="537275">
              <a:buClr>
                <a:schemeClr val="accent2"/>
              </a:buClr>
              <a:defRPr/>
            </a:lvl2pPr>
            <a:lvl3pPr marL="805912">
              <a:buClr>
                <a:schemeClr val="accent5"/>
              </a:buClr>
              <a:defRPr/>
            </a:lvl3pPr>
            <a:lvl4pPr marL="1074551">
              <a:buClr>
                <a:schemeClr val="accent6"/>
              </a:buClr>
              <a:defRPr/>
            </a:lvl4pPr>
            <a:lvl5pPr>
              <a:defRPr/>
            </a:lvl5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en-US"/>
          </a:p>
        </p:txBody>
      </p:sp>
    </p:spTree>
    <p:extLst>
      <p:ext uri="{BB962C8B-B14F-4D97-AF65-F5344CB8AC3E}">
        <p14:creationId xmlns:p14="http://schemas.microsoft.com/office/powerpoint/2010/main" val="424466802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a:lvl1pPr>
          </a:lstStyle>
          <a:p>
            <a:r>
              <a:rPr lang="en-US"/>
              <a:t>Click to edit Master title style</a:t>
            </a:r>
            <a:endParaRPr lang="de-DE"/>
          </a:p>
        </p:txBody>
      </p:sp>
      <p:sp>
        <p:nvSpPr>
          <p:cNvPr id="3" name="Textplatzhalter 2"/>
          <p:cNvSpPr>
            <a:spLocks noGrp="1"/>
          </p:cNvSpPr>
          <p:nvPr>
            <p:ph type="body" idx="1"/>
          </p:nvPr>
        </p:nvSpPr>
        <p:spPr>
          <a:xfrm>
            <a:off x="609600" y="1535113"/>
            <a:ext cx="5386917"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Inhaltsplatzhalter 3"/>
          <p:cNvSpPr>
            <a:spLocks noGrp="1"/>
          </p:cNvSpPr>
          <p:nvPr>
            <p:ph sz="half" idx="2"/>
          </p:nvPr>
        </p:nvSpPr>
        <p:spPr>
          <a:xfrm>
            <a:off x="609600" y="2174875"/>
            <a:ext cx="5386917"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5" name="Textplatzhalter 4"/>
          <p:cNvSpPr>
            <a:spLocks noGrp="1"/>
          </p:cNvSpPr>
          <p:nvPr>
            <p:ph type="body" sz="quarter" idx="3"/>
          </p:nvPr>
        </p:nvSpPr>
        <p:spPr>
          <a:xfrm>
            <a:off x="6193368" y="1535113"/>
            <a:ext cx="5389033"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Inhaltsplatzhalter 5"/>
          <p:cNvSpPr>
            <a:spLocks noGrp="1"/>
          </p:cNvSpPr>
          <p:nvPr>
            <p:ph sz="quarter" idx="4"/>
          </p:nvPr>
        </p:nvSpPr>
        <p:spPr>
          <a:xfrm>
            <a:off x="6193368" y="2174875"/>
            <a:ext cx="5389033"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7" name="Datumsplatzhalter 6"/>
          <p:cNvSpPr>
            <a:spLocks noGrp="1"/>
          </p:cNvSpPr>
          <p:nvPr>
            <p:ph type="dt" sz="half" idx="10"/>
          </p:nvPr>
        </p:nvSpPr>
        <p:spPr/>
        <p:txBody>
          <a:bodyPr/>
          <a:lstStyle/>
          <a:p>
            <a:endParaRPr lang="de-DE"/>
          </a:p>
        </p:txBody>
      </p:sp>
      <p:sp>
        <p:nvSpPr>
          <p:cNvPr id="8" name="Fußzeilenplatzhalter 7"/>
          <p:cNvSpPr>
            <a:spLocks noGrp="1"/>
          </p:cNvSpPr>
          <p:nvPr>
            <p:ph type="ftr" sz="quarter" idx="11"/>
          </p:nvPr>
        </p:nvSpPr>
        <p:spPr/>
        <p:txBody>
          <a:bodyPr/>
          <a:lstStyle/>
          <a:p>
            <a:r>
              <a:rPr lang="de-DE"/>
              <a:t>www.open-systems-pharmacology.org</a:t>
            </a:r>
          </a:p>
        </p:txBody>
      </p:sp>
      <p:sp>
        <p:nvSpPr>
          <p:cNvPr id="9" name="Foliennummernplatzhalter 8"/>
          <p:cNvSpPr>
            <a:spLocks noGrp="1"/>
          </p:cNvSpPr>
          <p:nvPr>
            <p:ph type="sldNum" sz="quarter" idx="12"/>
          </p:nvPr>
        </p:nvSpPr>
        <p:spPr/>
        <p:txBody>
          <a:bodyPr/>
          <a:lstStyle/>
          <a:p>
            <a:fld id="{1B3DEF96-70A6-4522-BE0C-1D5CEA4C1BFE}" type="slidenum">
              <a:rPr lang="de-DE" smtClean="0"/>
              <a:t>‹#›</a:t>
            </a:fld>
            <a:endParaRPr lang="de-DE"/>
          </a:p>
        </p:txBody>
      </p:sp>
    </p:spTree>
    <p:extLst>
      <p:ext uri="{BB962C8B-B14F-4D97-AF65-F5344CB8AC3E}">
        <p14:creationId xmlns:p14="http://schemas.microsoft.com/office/powerpoint/2010/main" val="237096198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el und Inhalt">
    <p:spTree>
      <p:nvGrpSpPr>
        <p:cNvPr id="1" name=""/>
        <p:cNvGrpSpPr/>
        <p:nvPr/>
      </p:nvGrpSpPr>
      <p:grpSpPr>
        <a:xfrm>
          <a:off x="0" y="0"/>
          <a:ext cx="0" cy="0"/>
          <a:chOff x="0" y="0"/>
          <a:chExt cx="0" cy="0"/>
        </a:xfrm>
      </p:grpSpPr>
      <p:sp>
        <p:nvSpPr>
          <p:cNvPr id="8" name="Untertitel 2"/>
          <p:cNvSpPr>
            <a:spLocks noGrp="1"/>
          </p:cNvSpPr>
          <p:nvPr>
            <p:ph type="subTitle" idx="10" hasCustomPrompt="1"/>
          </p:nvPr>
        </p:nvSpPr>
        <p:spPr bwMode="gray">
          <a:xfrm>
            <a:off x="449399" y="914464"/>
            <a:ext cx="9787923" cy="368309"/>
          </a:xfrm>
        </p:spPr>
        <p:txBody>
          <a:bodyPr wrap="square" anchor="t" anchorCtr="0">
            <a:spAutoFit/>
          </a:bodyPr>
          <a:lstStyle>
            <a:lvl1pPr marL="0" indent="0" algn="l">
              <a:buNone/>
              <a:defRPr sz="2400">
                <a:solidFill>
                  <a:schemeClr val="tx1"/>
                </a:solidFill>
              </a:defRPr>
            </a:lvl1pPr>
            <a:lvl2pPr marL="0" indent="0" algn="l">
              <a:buNone/>
              <a:defRPr>
                <a:solidFill>
                  <a:schemeClr val="tx1"/>
                </a:solidFill>
              </a:defRPr>
            </a:lvl2pPr>
            <a:lvl3pPr marL="1586" indent="0" algn="l">
              <a:buNone/>
              <a:defRPr>
                <a:solidFill>
                  <a:schemeClr val="tx1"/>
                </a:solidFill>
              </a:defRPr>
            </a:lvl3pPr>
            <a:lvl4pPr marL="3171" indent="0" algn="l">
              <a:buNone/>
              <a:defRPr>
                <a:solidFill>
                  <a:schemeClr val="tx1"/>
                </a:solidFill>
              </a:defRPr>
            </a:lvl4pPr>
            <a:lvl5pPr marL="3171" indent="0" algn="l">
              <a:buNone/>
              <a:defRPr>
                <a:solidFill>
                  <a:schemeClr val="tx1"/>
                </a:solidFill>
              </a:defRPr>
            </a:lvl5pPr>
            <a:lvl6pPr marL="0" indent="0" algn="l">
              <a:buNone/>
              <a:defRPr sz="1800">
                <a:solidFill>
                  <a:schemeClr val="tx1"/>
                </a:solidFill>
              </a:defRPr>
            </a:lvl6pPr>
            <a:lvl7pPr marL="0" indent="0" algn="l">
              <a:buNone/>
              <a:defRPr sz="1800">
                <a:solidFill>
                  <a:schemeClr val="tx1"/>
                </a:solidFill>
              </a:defRPr>
            </a:lvl7pPr>
            <a:lvl8pPr marL="0" indent="0" algn="l">
              <a:buNone/>
              <a:defRPr sz="1800">
                <a:solidFill>
                  <a:schemeClr val="tx1"/>
                </a:solidFill>
              </a:defRPr>
            </a:lvl8pPr>
            <a:lvl9pPr marL="0" indent="0" algn="l">
              <a:buNone/>
              <a:defRPr sz="1800">
                <a:solidFill>
                  <a:schemeClr val="tx1"/>
                </a:solidFill>
              </a:defRPr>
            </a:lvl9pPr>
          </a:lstStyle>
          <a:p>
            <a:pPr lvl="0"/>
            <a:r>
              <a:rPr lang="en-US" noProof="0"/>
              <a:t>Click to edit Master subtitle style</a:t>
            </a:r>
          </a:p>
        </p:txBody>
      </p:sp>
      <p:sp>
        <p:nvSpPr>
          <p:cNvPr id="2" name="Titel 1"/>
          <p:cNvSpPr>
            <a:spLocks noGrp="1"/>
          </p:cNvSpPr>
          <p:nvPr>
            <p:ph type="title"/>
          </p:nvPr>
        </p:nvSpPr>
        <p:spPr bwMode="gray">
          <a:xfrm>
            <a:off x="439151" y="381132"/>
            <a:ext cx="9798220" cy="485109"/>
          </a:xfrm>
        </p:spPr>
        <p:txBody>
          <a:bodyPr/>
          <a:lstStyle>
            <a:lvl1pPr>
              <a:defRPr sz="3200">
                <a:solidFill>
                  <a:schemeClr val="tx1"/>
                </a:solidFill>
              </a:defRPr>
            </a:lvl1pPr>
          </a:lstStyle>
          <a:p>
            <a:r>
              <a:rPr lang="de-DE" noProof="0"/>
              <a:t>Titelmasterformat durch Klicken bearbeiten</a:t>
            </a:r>
            <a:endParaRPr lang="en-US" noProof="0"/>
          </a:p>
        </p:txBody>
      </p:sp>
      <p:sp>
        <p:nvSpPr>
          <p:cNvPr id="3" name="Inhaltsplatzhalter 2"/>
          <p:cNvSpPr>
            <a:spLocks noGrp="1"/>
          </p:cNvSpPr>
          <p:nvPr>
            <p:ph idx="1"/>
          </p:nvPr>
        </p:nvSpPr>
        <p:spPr bwMode="gray">
          <a:xfrm>
            <a:off x="459713" y="1622469"/>
            <a:ext cx="11241816" cy="4533113"/>
          </a:xfrm>
        </p:spPr>
        <p:txBody>
          <a:bodyPr/>
          <a:lstStyle>
            <a:lvl1pPr>
              <a:defRPr/>
            </a:lvl1pPr>
            <a:lvl4pPr>
              <a:defRPr/>
            </a:lvl4pPr>
          </a:lstStyle>
          <a:p>
            <a:pPr lvl="0"/>
            <a:r>
              <a:rPr lang="de-DE" noProof="0"/>
              <a:t>Textmasterformat bearbeiten</a:t>
            </a:r>
          </a:p>
          <a:p>
            <a:pPr lvl="1"/>
            <a:r>
              <a:rPr lang="de-DE" noProof="0"/>
              <a:t>Zweite Ebene</a:t>
            </a:r>
          </a:p>
          <a:p>
            <a:pPr lvl="2"/>
            <a:r>
              <a:rPr lang="de-DE" noProof="0"/>
              <a:t>Dritte Ebene</a:t>
            </a:r>
          </a:p>
          <a:p>
            <a:pPr lvl="3"/>
            <a:r>
              <a:rPr lang="de-DE" noProof="0"/>
              <a:t>Vierte Ebene</a:t>
            </a:r>
          </a:p>
          <a:p>
            <a:pPr lvl="4"/>
            <a:r>
              <a:rPr lang="de-DE" noProof="0"/>
              <a:t>Fünfte Ebene</a:t>
            </a:r>
            <a:endParaRPr lang="en-US" noProof="0"/>
          </a:p>
        </p:txBody>
      </p:sp>
      <p:sp>
        <p:nvSpPr>
          <p:cNvPr id="12" name="Fußzeilenplatzhalter 4"/>
          <p:cNvSpPr>
            <a:spLocks noGrp="1"/>
          </p:cNvSpPr>
          <p:nvPr>
            <p:ph type="ftr" sz="quarter" idx="3"/>
          </p:nvPr>
        </p:nvSpPr>
        <p:spPr bwMode="gray">
          <a:xfrm>
            <a:off x="1254983" y="6424654"/>
            <a:ext cx="8081539" cy="433387"/>
          </a:xfrm>
          <a:prstGeom prst="rect">
            <a:avLst/>
          </a:prstGeom>
        </p:spPr>
        <p:txBody>
          <a:bodyPr lIns="0" tIns="0" rIns="0" bIns="0" anchor="ctr"/>
          <a:lstStyle>
            <a:lvl1pPr algn="l">
              <a:defRPr sz="800">
                <a:solidFill>
                  <a:schemeClr val="tx1"/>
                </a:solidFill>
              </a:defRPr>
            </a:lvl1pPr>
            <a:lvl2pPr marL="0" indent="0">
              <a:defRPr sz="800">
                <a:solidFill>
                  <a:schemeClr val="tx1"/>
                </a:solidFill>
              </a:defRPr>
            </a:lvl2pPr>
            <a:lvl3pPr marL="1586" indent="0">
              <a:defRPr sz="800">
                <a:solidFill>
                  <a:schemeClr val="tx1"/>
                </a:solidFill>
              </a:defRPr>
            </a:lvl3pPr>
            <a:lvl4pPr marL="3171" indent="0">
              <a:defRPr sz="800">
                <a:solidFill>
                  <a:schemeClr val="tx1"/>
                </a:solidFill>
              </a:defRPr>
            </a:lvl4pPr>
            <a:lvl5pPr marL="3171" indent="0">
              <a:defRPr sz="800">
                <a:solidFill>
                  <a:schemeClr val="tx1"/>
                </a:solidFill>
              </a:defRPr>
            </a:lvl5pPr>
            <a:lvl6pPr marL="0" indent="0">
              <a:defRPr sz="800">
                <a:solidFill>
                  <a:schemeClr val="tx1"/>
                </a:solidFill>
              </a:defRPr>
            </a:lvl6pPr>
            <a:lvl7pPr marL="0" indent="0" algn="l">
              <a:defRPr sz="800">
                <a:solidFill>
                  <a:schemeClr val="tx1"/>
                </a:solidFill>
              </a:defRPr>
            </a:lvl7pPr>
            <a:lvl8pPr marL="0" indent="0">
              <a:defRPr sz="800">
                <a:solidFill>
                  <a:schemeClr val="tx1"/>
                </a:solidFill>
              </a:defRPr>
            </a:lvl8pPr>
            <a:lvl9pPr marL="0" indent="0">
              <a:defRPr sz="800"/>
            </a:lvl9pPr>
          </a:lstStyle>
          <a:p>
            <a:r>
              <a:rPr lang="en-US">
                <a:solidFill>
                  <a:srgbClr val="676767"/>
                </a:solidFill>
              </a:rPr>
              <a:t>www.open-systems-pharmacology.org</a:t>
            </a:r>
          </a:p>
        </p:txBody>
      </p:sp>
      <p:sp>
        <p:nvSpPr>
          <p:cNvPr id="13" name="Foliennummernplatzhalter 3"/>
          <p:cNvSpPr>
            <a:spLocks noGrp="1"/>
          </p:cNvSpPr>
          <p:nvPr>
            <p:ph type="sldNum" sz="quarter" idx="4"/>
          </p:nvPr>
        </p:nvSpPr>
        <p:spPr bwMode="gray">
          <a:xfrm>
            <a:off x="474778" y="6424654"/>
            <a:ext cx="761156" cy="433387"/>
          </a:xfrm>
          <a:prstGeom prst="rect">
            <a:avLst/>
          </a:prstGeom>
        </p:spPr>
        <p:txBody>
          <a:bodyPr vert="horz" lIns="0" tIns="0" rIns="0" bIns="0" rtlCol="0" anchor="ctr"/>
          <a:lstStyle>
            <a:lvl1pPr algn="l">
              <a:defRPr sz="800">
                <a:solidFill>
                  <a:schemeClr val="tx1"/>
                </a:solidFill>
              </a:defRPr>
            </a:lvl1pPr>
            <a:lvl2pPr marL="1586" indent="0" algn="l">
              <a:defRPr sz="800">
                <a:solidFill>
                  <a:schemeClr val="tx1"/>
                </a:solidFill>
              </a:defRPr>
            </a:lvl2pPr>
            <a:lvl3pPr marL="0" indent="0" algn="l">
              <a:defRPr sz="800">
                <a:solidFill>
                  <a:schemeClr val="tx1"/>
                </a:solidFill>
              </a:defRPr>
            </a:lvl3pPr>
            <a:lvl4pPr marL="0" indent="0" algn="l">
              <a:defRPr sz="800">
                <a:solidFill>
                  <a:schemeClr val="tx1"/>
                </a:solidFill>
              </a:defRPr>
            </a:lvl4pPr>
            <a:lvl5pPr marL="0" indent="0" algn="l">
              <a:defRPr sz="800">
                <a:solidFill>
                  <a:schemeClr val="tx1"/>
                </a:solidFill>
              </a:defRPr>
            </a:lvl5pPr>
            <a:lvl6pPr marL="0" indent="0" algn="l">
              <a:defRPr sz="800">
                <a:solidFill>
                  <a:schemeClr val="tx1"/>
                </a:solidFill>
              </a:defRPr>
            </a:lvl6pPr>
            <a:lvl7pPr marL="0" indent="0" algn="l">
              <a:defRPr sz="800">
                <a:solidFill>
                  <a:schemeClr val="tx1"/>
                </a:solidFill>
              </a:defRPr>
            </a:lvl7pPr>
            <a:lvl8pPr marL="0" indent="0" algn="l">
              <a:defRPr sz="800">
                <a:solidFill>
                  <a:schemeClr val="tx1"/>
                </a:solidFill>
              </a:defRPr>
            </a:lvl8pPr>
            <a:lvl9pPr marL="0" indent="0" algn="l">
              <a:defRPr sz="800">
                <a:solidFill>
                  <a:schemeClr val="tx1"/>
                </a:solidFill>
              </a:defRPr>
            </a:lvl9pPr>
          </a:lstStyle>
          <a:p>
            <a:r>
              <a:rPr lang="en-US">
                <a:solidFill>
                  <a:srgbClr val="676767"/>
                </a:solidFill>
              </a:rPr>
              <a:t>Page </a:t>
            </a:r>
            <a:fld id="{87F334AE-4EAC-4C2D-A638-92A76F09FCC4}" type="slidenum">
              <a:rPr lang="en-US" smtClean="0">
                <a:solidFill>
                  <a:srgbClr val="676767"/>
                </a:solidFill>
              </a:rPr>
              <a:pPr/>
              <a:t>‹#›</a:t>
            </a:fld>
            <a:endParaRPr lang="en-US">
              <a:solidFill>
                <a:srgbClr val="676767"/>
              </a:solidFill>
            </a:endParaRPr>
          </a:p>
        </p:txBody>
      </p:sp>
      <p:cxnSp>
        <p:nvCxnSpPr>
          <p:cNvPr id="14" name="Gerader Verbinder 13"/>
          <p:cNvCxnSpPr/>
          <p:nvPr userDrawn="1"/>
        </p:nvCxnSpPr>
        <p:spPr bwMode="gray">
          <a:xfrm>
            <a:off x="0" y="6416923"/>
            <a:ext cx="12192000" cy="0"/>
          </a:xfrm>
          <a:prstGeom prst="line">
            <a:avLst/>
          </a:prstGeom>
          <a:ln w="31750">
            <a:gradFill>
              <a:gsLst>
                <a:gs pos="100000">
                  <a:schemeClr val="accent2"/>
                </a:gs>
                <a:gs pos="0">
                  <a:schemeClr val="accent1"/>
                </a:gs>
              </a:gsLst>
              <a:lin ang="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8242141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nd Content (without Subheadline)">
    <p:spTree>
      <p:nvGrpSpPr>
        <p:cNvPr id="1" name=""/>
        <p:cNvGrpSpPr/>
        <p:nvPr/>
      </p:nvGrpSpPr>
      <p:grpSpPr>
        <a:xfrm>
          <a:off x="0" y="0"/>
          <a:ext cx="0" cy="0"/>
          <a:chOff x="0" y="0"/>
          <a:chExt cx="0" cy="0"/>
        </a:xfrm>
      </p:grpSpPr>
      <p:sp>
        <p:nvSpPr>
          <p:cNvPr id="3" name="Inhaltsplatzhalter 2"/>
          <p:cNvSpPr>
            <a:spLocks noGrp="1"/>
          </p:cNvSpPr>
          <p:nvPr>
            <p:ph idx="1"/>
          </p:nvPr>
        </p:nvSpPr>
        <p:spPr bwMode="gray">
          <a:xfrm>
            <a:off x="459765" y="1622469"/>
            <a:ext cx="11240068" cy="4533113"/>
          </a:xfrm>
        </p:spPr>
        <p:txBody>
          <a:bodyPr/>
          <a:lstStyle>
            <a:lvl4pPr>
              <a:defRPr/>
            </a:lvl4pPr>
          </a:lstStyle>
          <a:p>
            <a:pPr lvl="0"/>
            <a:r>
              <a:rPr lang="de-DE" noProof="0"/>
              <a:t>Textmasterformat bearbeiten</a:t>
            </a:r>
          </a:p>
          <a:p>
            <a:pPr lvl="1"/>
            <a:r>
              <a:rPr lang="de-DE" noProof="0"/>
              <a:t>Zweite Ebene</a:t>
            </a:r>
          </a:p>
          <a:p>
            <a:pPr lvl="2"/>
            <a:r>
              <a:rPr lang="de-DE" noProof="0"/>
              <a:t>Dritte Ebene</a:t>
            </a:r>
          </a:p>
          <a:p>
            <a:pPr lvl="3"/>
            <a:r>
              <a:rPr lang="de-DE" noProof="0"/>
              <a:t>Vierte Ebene</a:t>
            </a:r>
          </a:p>
          <a:p>
            <a:pPr lvl="4"/>
            <a:r>
              <a:rPr lang="de-DE" noProof="0"/>
              <a:t>Fünfte Ebene</a:t>
            </a:r>
            <a:endParaRPr lang="en-US" noProof="0"/>
          </a:p>
        </p:txBody>
      </p:sp>
      <p:sp>
        <p:nvSpPr>
          <p:cNvPr id="9" name="Titelplatzhalter 1"/>
          <p:cNvSpPr>
            <a:spLocks noGrp="1"/>
          </p:cNvSpPr>
          <p:nvPr>
            <p:ph type="title"/>
          </p:nvPr>
        </p:nvSpPr>
        <p:spPr bwMode="gray">
          <a:xfrm>
            <a:off x="439151" y="445200"/>
            <a:ext cx="9798220" cy="856531"/>
          </a:xfrm>
          <a:prstGeom prst="rect">
            <a:avLst/>
          </a:prstGeom>
        </p:spPr>
        <p:txBody>
          <a:bodyPr vert="horz" lIns="0" tIns="0" rIns="0" bIns="0" rtlCol="0" anchor="b">
            <a:noAutofit/>
          </a:bodyPr>
          <a:lstStyle/>
          <a:p>
            <a:r>
              <a:rPr lang="de-DE" noProof="0"/>
              <a:t>Titelmasterformat durch Klicken bearbeiten</a:t>
            </a:r>
            <a:endParaRPr lang="en-US" noProof="0"/>
          </a:p>
        </p:txBody>
      </p:sp>
      <p:sp>
        <p:nvSpPr>
          <p:cNvPr id="11" name="Fußzeilenplatzhalter 4"/>
          <p:cNvSpPr>
            <a:spLocks noGrp="1"/>
          </p:cNvSpPr>
          <p:nvPr>
            <p:ph type="ftr" sz="quarter" idx="3"/>
          </p:nvPr>
        </p:nvSpPr>
        <p:spPr bwMode="gray">
          <a:xfrm>
            <a:off x="1254983" y="6424654"/>
            <a:ext cx="8081539" cy="433387"/>
          </a:xfrm>
          <a:prstGeom prst="rect">
            <a:avLst/>
          </a:prstGeom>
        </p:spPr>
        <p:txBody>
          <a:bodyPr lIns="0" tIns="0" rIns="0" bIns="0" anchor="ctr"/>
          <a:lstStyle>
            <a:lvl1pPr algn="l">
              <a:defRPr sz="800">
                <a:solidFill>
                  <a:schemeClr val="tx1"/>
                </a:solidFill>
              </a:defRPr>
            </a:lvl1pPr>
            <a:lvl2pPr marL="0" indent="0">
              <a:defRPr sz="800">
                <a:solidFill>
                  <a:schemeClr val="tx1"/>
                </a:solidFill>
              </a:defRPr>
            </a:lvl2pPr>
            <a:lvl3pPr marL="1586" indent="0">
              <a:defRPr sz="800">
                <a:solidFill>
                  <a:schemeClr val="tx1"/>
                </a:solidFill>
              </a:defRPr>
            </a:lvl3pPr>
            <a:lvl4pPr marL="3171" indent="0">
              <a:defRPr sz="800">
                <a:solidFill>
                  <a:schemeClr val="tx1"/>
                </a:solidFill>
              </a:defRPr>
            </a:lvl4pPr>
            <a:lvl5pPr marL="3171" indent="0">
              <a:defRPr sz="800">
                <a:solidFill>
                  <a:schemeClr val="tx1"/>
                </a:solidFill>
              </a:defRPr>
            </a:lvl5pPr>
            <a:lvl6pPr marL="0" indent="0">
              <a:defRPr sz="800">
                <a:solidFill>
                  <a:schemeClr val="tx1"/>
                </a:solidFill>
              </a:defRPr>
            </a:lvl6pPr>
            <a:lvl7pPr marL="0" indent="0" algn="l">
              <a:defRPr sz="800">
                <a:solidFill>
                  <a:schemeClr val="tx1"/>
                </a:solidFill>
              </a:defRPr>
            </a:lvl7pPr>
            <a:lvl8pPr marL="0" indent="0">
              <a:defRPr sz="800">
                <a:solidFill>
                  <a:schemeClr val="tx1"/>
                </a:solidFill>
              </a:defRPr>
            </a:lvl8pPr>
            <a:lvl9pPr marL="0" indent="0">
              <a:defRPr sz="800"/>
            </a:lvl9pPr>
          </a:lstStyle>
          <a:p>
            <a:r>
              <a:rPr lang="en-US">
                <a:solidFill>
                  <a:srgbClr val="676767"/>
                </a:solidFill>
              </a:rPr>
              <a:t>www.open-systems-pharmacology.org</a:t>
            </a:r>
          </a:p>
        </p:txBody>
      </p:sp>
      <p:sp>
        <p:nvSpPr>
          <p:cNvPr id="12" name="Foliennummernplatzhalter 3"/>
          <p:cNvSpPr>
            <a:spLocks noGrp="1"/>
          </p:cNvSpPr>
          <p:nvPr>
            <p:ph type="sldNum" sz="quarter" idx="4"/>
          </p:nvPr>
        </p:nvSpPr>
        <p:spPr bwMode="gray">
          <a:xfrm>
            <a:off x="474778" y="6424654"/>
            <a:ext cx="761156" cy="433387"/>
          </a:xfrm>
          <a:prstGeom prst="rect">
            <a:avLst/>
          </a:prstGeom>
        </p:spPr>
        <p:txBody>
          <a:bodyPr vert="horz" lIns="0" tIns="0" rIns="0" bIns="0" rtlCol="0" anchor="ctr"/>
          <a:lstStyle>
            <a:lvl1pPr algn="l">
              <a:defRPr sz="800">
                <a:solidFill>
                  <a:schemeClr val="tx1"/>
                </a:solidFill>
              </a:defRPr>
            </a:lvl1pPr>
            <a:lvl2pPr marL="1586" indent="0" algn="l">
              <a:defRPr sz="800">
                <a:solidFill>
                  <a:schemeClr val="tx1"/>
                </a:solidFill>
              </a:defRPr>
            </a:lvl2pPr>
            <a:lvl3pPr marL="0" indent="0" algn="l">
              <a:defRPr sz="800">
                <a:solidFill>
                  <a:schemeClr val="tx1"/>
                </a:solidFill>
              </a:defRPr>
            </a:lvl3pPr>
            <a:lvl4pPr marL="0" indent="0" algn="l">
              <a:defRPr sz="800">
                <a:solidFill>
                  <a:schemeClr val="tx1"/>
                </a:solidFill>
              </a:defRPr>
            </a:lvl4pPr>
            <a:lvl5pPr marL="0" indent="0" algn="l">
              <a:defRPr sz="800">
                <a:solidFill>
                  <a:schemeClr val="tx1"/>
                </a:solidFill>
              </a:defRPr>
            </a:lvl5pPr>
            <a:lvl6pPr marL="0" indent="0" algn="l">
              <a:defRPr sz="800">
                <a:solidFill>
                  <a:schemeClr val="tx1"/>
                </a:solidFill>
              </a:defRPr>
            </a:lvl6pPr>
            <a:lvl7pPr marL="0" indent="0" algn="l">
              <a:defRPr sz="800">
                <a:solidFill>
                  <a:schemeClr val="tx1"/>
                </a:solidFill>
              </a:defRPr>
            </a:lvl7pPr>
            <a:lvl8pPr marL="0" indent="0" algn="l">
              <a:defRPr sz="800">
                <a:solidFill>
                  <a:schemeClr val="tx1"/>
                </a:solidFill>
              </a:defRPr>
            </a:lvl8pPr>
            <a:lvl9pPr marL="0" indent="0" algn="l">
              <a:defRPr sz="800">
                <a:solidFill>
                  <a:schemeClr val="tx1"/>
                </a:solidFill>
              </a:defRPr>
            </a:lvl9pPr>
          </a:lstStyle>
          <a:p>
            <a:r>
              <a:rPr lang="en-US">
                <a:solidFill>
                  <a:srgbClr val="676767"/>
                </a:solidFill>
              </a:rPr>
              <a:t>Page </a:t>
            </a:r>
            <a:fld id="{87F334AE-4EAC-4C2D-A638-92A76F09FCC4}" type="slidenum">
              <a:rPr lang="en-US" smtClean="0">
                <a:solidFill>
                  <a:srgbClr val="676767"/>
                </a:solidFill>
              </a:rPr>
              <a:pPr/>
              <a:t>‹#›</a:t>
            </a:fld>
            <a:endParaRPr lang="en-US">
              <a:solidFill>
                <a:srgbClr val="676767"/>
              </a:solidFill>
            </a:endParaRPr>
          </a:p>
        </p:txBody>
      </p:sp>
      <p:cxnSp>
        <p:nvCxnSpPr>
          <p:cNvPr id="13" name="Gerader Verbinder 13"/>
          <p:cNvCxnSpPr/>
          <p:nvPr userDrawn="1"/>
        </p:nvCxnSpPr>
        <p:spPr bwMode="gray">
          <a:xfrm>
            <a:off x="0" y="6416923"/>
            <a:ext cx="12192000" cy="0"/>
          </a:xfrm>
          <a:prstGeom prst="line">
            <a:avLst/>
          </a:prstGeom>
          <a:ln w="31750">
            <a:gradFill>
              <a:gsLst>
                <a:gs pos="100000">
                  <a:schemeClr val="accent2"/>
                </a:gs>
                <a:gs pos="0">
                  <a:schemeClr val="accent1"/>
                </a:gs>
              </a:gsLst>
              <a:lin ang="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9954380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wo Contents">
    <p:spTree>
      <p:nvGrpSpPr>
        <p:cNvPr id="1" name=""/>
        <p:cNvGrpSpPr/>
        <p:nvPr/>
      </p:nvGrpSpPr>
      <p:grpSpPr>
        <a:xfrm>
          <a:off x="0" y="0"/>
          <a:ext cx="0" cy="0"/>
          <a:chOff x="0" y="0"/>
          <a:chExt cx="0" cy="0"/>
        </a:xfrm>
      </p:grpSpPr>
      <p:sp>
        <p:nvSpPr>
          <p:cNvPr id="9" name="Inhaltsplatzhalter 2"/>
          <p:cNvSpPr>
            <a:spLocks noGrp="1"/>
          </p:cNvSpPr>
          <p:nvPr>
            <p:ph idx="11"/>
          </p:nvPr>
        </p:nvSpPr>
        <p:spPr bwMode="gray">
          <a:xfrm>
            <a:off x="459713" y="1622469"/>
            <a:ext cx="5462027" cy="4533113"/>
          </a:xfrm>
        </p:spPr>
        <p:txBody>
          <a:bodyPr/>
          <a:lstStyle>
            <a:lvl4pPr>
              <a:defRPr/>
            </a:lvl4pPr>
          </a:lstStyle>
          <a:p>
            <a:pPr lvl="0"/>
            <a:r>
              <a:rPr lang="de-DE" noProof="0"/>
              <a:t>Textmasterformat bearbeiten</a:t>
            </a:r>
          </a:p>
          <a:p>
            <a:pPr lvl="1"/>
            <a:r>
              <a:rPr lang="de-DE" noProof="0"/>
              <a:t>Zweite Ebene</a:t>
            </a:r>
          </a:p>
          <a:p>
            <a:pPr lvl="2"/>
            <a:r>
              <a:rPr lang="de-DE" noProof="0"/>
              <a:t>Dritte Ebene</a:t>
            </a:r>
          </a:p>
          <a:p>
            <a:pPr lvl="3"/>
            <a:r>
              <a:rPr lang="de-DE" noProof="0"/>
              <a:t>Vierte Ebene</a:t>
            </a:r>
          </a:p>
          <a:p>
            <a:pPr lvl="4"/>
            <a:r>
              <a:rPr lang="de-DE" noProof="0"/>
              <a:t>Fünfte Ebene</a:t>
            </a:r>
            <a:endParaRPr lang="en-US" noProof="0"/>
          </a:p>
        </p:txBody>
      </p:sp>
      <p:sp>
        <p:nvSpPr>
          <p:cNvPr id="16" name="Titel 1"/>
          <p:cNvSpPr>
            <a:spLocks noGrp="1"/>
          </p:cNvSpPr>
          <p:nvPr>
            <p:ph type="title"/>
          </p:nvPr>
        </p:nvSpPr>
        <p:spPr bwMode="gray">
          <a:xfrm>
            <a:off x="439151" y="381132"/>
            <a:ext cx="9798220" cy="485109"/>
          </a:xfrm>
        </p:spPr>
        <p:txBody>
          <a:bodyPr/>
          <a:lstStyle>
            <a:lvl1pPr>
              <a:defRPr sz="3200">
                <a:solidFill>
                  <a:schemeClr val="tx1"/>
                </a:solidFill>
              </a:defRPr>
            </a:lvl1pPr>
          </a:lstStyle>
          <a:p>
            <a:r>
              <a:rPr lang="de-DE" noProof="0"/>
              <a:t>Titelmasterformat durch Klicken bearbeiten</a:t>
            </a:r>
            <a:endParaRPr lang="en-US" noProof="0"/>
          </a:p>
        </p:txBody>
      </p:sp>
      <p:sp>
        <p:nvSpPr>
          <p:cNvPr id="17" name="Untertitel 2"/>
          <p:cNvSpPr>
            <a:spLocks noGrp="1"/>
          </p:cNvSpPr>
          <p:nvPr>
            <p:ph type="subTitle" idx="10"/>
          </p:nvPr>
        </p:nvSpPr>
        <p:spPr bwMode="gray">
          <a:xfrm>
            <a:off x="449399" y="914426"/>
            <a:ext cx="9787923" cy="369332"/>
          </a:xfrm>
        </p:spPr>
        <p:txBody>
          <a:bodyPr wrap="square" anchor="t" anchorCtr="0">
            <a:spAutoFit/>
          </a:bodyPr>
          <a:lstStyle>
            <a:lvl1pPr marL="0" indent="0" algn="l">
              <a:buNone/>
              <a:defRPr sz="2400">
                <a:solidFill>
                  <a:schemeClr val="tx1"/>
                </a:solidFill>
              </a:defRPr>
            </a:lvl1pPr>
            <a:lvl2pPr marL="0" indent="0" algn="l">
              <a:buNone/>
              <a:defRPr>
                <a:solidFill>
                  <a:schemeClr val="tx1"/>
                </a:solidFill>
              </a:defRPr>
            </a:lvl2pPr>
            <a:lvl3pPr marL="1586" indent="0" algn="l">
              <a:buNone/>
              <a:defRPr>
                <a:solidFill>
                  <a:schemeClr val="tx1"/>
                </a:solidFill>
              </a:defRPr>
            </a:lvl3pPr>
            <a:lvl4pPr marL="3171" indent="0" algn="l">
              <a:buNone/>
              <a:defRPr>
                <a:solidFill>
                  <a:schemeClr val="tx1"/>
                </a:solidFill>
              </a:defRPr>
            </a:lvl4pPr>
            <a:lvl5pPr marL="3171" indent="0" algn="l">
              <a:buNone/>
              <a:defRPr>
                <a:solidFill>
                  <a:schemeClr val="tx1"/>
                </a:solidFill>
              </a:defRPr>
            </a:lvl5pPr>
            <a:lvl6pPr marL="0" indent="0" algn="l">
              <a:buNone/>
              <a:defRPr sz="1800">
                <a:solidFill>
                  <a:schemeClr val="tx1"/>
                </a:solidFill>
              </a:defRPr>
            </a:lvl6pPr>
            <a:lvl7pPr marL="0" indent="0" algn="l">
              <a:buNone/>
              <a:defRPr sz="1800">
                <a:solidFill>
                  <a:schemeClr val="tx1"/>
                </a:solidFill>
              </a:defRPr>
            </a:lvl7pPr>
            <a:lvl8pPr marL="0" indent="0" algn="l">
              <a:buNone/>
              <a:defRPr sz="1800">
                <a:solidFill>
                  <a:schemeClr val="tx1"/>
                </a:solidFill>
              </a:defRPr>
            </a:lvl8pPr>
            <a:lvl9pPr marL="0" indent="0" algn="l">
              <a:buNone/>
              <a:defRPr sz="1800">
                <a:solidFill>
                  <a:schemeClr val="tx1"/>
                </a:solidFill>
              </a:defRPr>
            </a:lvl9pPr>
          </a:lstStyle>
          <a:p>
            <a:pPr lvl="0"/>
            <a:r>
              <a:rPr lang="de-DE" noProof="0"/>
              <a:t>Formatvorlage des Untertitelmasters durch Klicken bearbeiten</a:t>
            </a:r>
            <a:endParaRPr lang="en-US" noProof="0"/>
          </a:p>
        </p:txBody>
      </p:sp>
      <p:sp>
        <p:nvSpPr>
          <p:cNvPr id="12" name="Fußzeilenplatzhalter 4"/>
          <p:cNvSpPr>
            <a:spLocks noGrp="1"/>
          </p:cNvSpPr>
          <p:nvPr>
            <p:ph type="ftr" sz="quarter" idx="3"/>
          </p:nvPr>
        </p:nvSpPr>
        <p:spPr bwMode="gray">
          <a:xfrm>
            <a:off x="1254983" y="6424654"/>
            <a:ext cx="8081539" cy="433387"/>
          </a:xfrm>
          <a:prstGeom prst="rect">
            <a:avLst/>
          </a:prstGeom>
        </p:spPr>
        <p:txBody>
          <a:bodyPr lIns="0" tIns="0" rIns="0" bIns="0" anchor="ctr"/>
          <a:lstStyle>
            <a:lvl1pPr algn="l">
              <a:defRPr sz="800">
                <a:solidFill>
                  <a:schemeClr val="tx1"/>
                </a:solidFill>
              </a:defRPr>
            </a:lvl1pPr>
            <a:lvl2pPr marL="0" indent="0">
              <a:defRPr sz="800">
                <a:solidFill>
                  <a:schemeClr val="tx1"/>
                </a:solidFill>
              </a:defRPr>
            </a:lvl2pPr>
            <a:lvl3pPr marL="1586" indent="0">
              <a:defRPr sz="800">
                <a:solidFill>
                  <a:schemeClr val="tx1"/>
                </a:solidFill>
              </a:defRPr>
            </a:lvl3pPr>
            <a:lvl4pPr marL="3171" indent="0">
              <a:defRPr sz="800">
                <a:solidFill>
                  <a:schemeClr val="tx1"/>
                </a:solidFill>
              </a:defRPr>
            </a:lvl4pPr>
            <a:lvl5pPr marL="3171" indent="0">
              <a:defRPr sz="800">
                <a:solidFill>
                  <a:schemeClr val="tx1"/>
                </a:solidFill>
              </a:defRPr>
            </a:lvl5pPr>
            <a:lvl6pPr marL="0" indent="0">
              <a:defRPr sz="800">
                <a:solidFill>
                  <a:schemeClr val="tx1"/>
                </a:solidFill>
              </a:defRPr>
            </a:lvl6pPr>
            <a:lvl7pPr marL="0" indent="0" algn="l">
              <a:defRPr sz="800">
                <a:solidFill>
                  <a:schemeClr val="tx1"/>
                </a:solidFill>
              </a:defRPr>
            </a:lvl7pPr>
            <a:lvl8pPr marL="0" indent="0">
              <a:defRPr sz="800">
                <a:solidFill>
                  <a:schemeClr val="tx1"/>
                </a:solidFill>
              </a:defRPr>
            </a:lvl8pPr>
            <a:lvl9pPr marL="0" indent="0">
              <a:defRPr sz="800"/>
            </a:lvl9pPr>
          </a:lstStyle>
          <a:p>
            <a:r>
              <a:rPr lang="en-US">
                <a:solidFill>
                  <a:srgbClr val="676767"/>
                </a:solidFill>
              </a:rPr>
              <a:t>www.open-systems-pharmacology.org</a:t>
            </a:r>
          </a:p>
        </p:txBody>
      </p:sp>
      <p:sp>
        <p:nvSpPr>
          <p:cNvPr id="13" name="Foliennummernplatzhalter 3"/>
          <p:cNvSpPr>
            <a:spLocks noGrp="1"/>
          </p:cNvSpPr>
          <p:nvPr>
            <p:ph type="sldNum" sz="quarter" idx="4"/>
          </p:nvPr>
        </p:nvSpPr>
        <p:spPr bwMode="gray">
          <a:xfrm>
            <a:off x="474778" y="6424654"/>
            <a:ext cx="761156" cy="433387"/>
          </a:xfrm>
          <a:prstGeom prst="rect">
            <a:avLst/>
          </a:prstGeom>
        </p:spPr>
        <p:txBody>
          <a:bodyPr vert="horz" lIns="0" tIns="0" rIns="0" bIns="0" rtlCol="0" anchor="ctr"/>
          <a:lstStyle>
            <a:lvl1pPr algn="l">
              <a:defRPr sz="800">
                <a:solidFill>
                  <a:schemeClr val="tx1"/>
                </a:solidFill>
              </a:defRPr>
            </a:lvl1pPr>
            <a:lvl2pPr marL="1586" indent="0" algn="l">
              <a:defRPr sz="800">
                <a:solidFill>
                  <a:schemeClr val="tx1"/>
                </a:solidFill>
              </a:defRPr>
            </a:lvl2pPr>
            <a:lvl3pPr marL="0" indent="0" algn="l">
              <a:defRPr sz="800">
                <a:solidFill>
                  <a:schemeClr val="tx1"/>
                </a:solidFill>
              </a:defRPr>
            </a:lvl3pPr>
            <a:lvl4pPr marL="0" indent="0" algn="l">
              <a:defRPr sz="800">
                <a:solidFill>
                  <a:schemeClr val="tx1"/>
                </a:solidFill>
              </a:defRPr>
            </a:lvl4pPr>
            <a:lvl5pPr marL="0" indent="0" algn="l">
              <a:defRPr sz="800">
                <a:solidFill>
                  <a:schemeClr val="tx1"/>
                </a:solidFill>
              </a:defRPr>
            </a:lvl5pPr>
            <a:lvl6pPr marL="0" indent="0" algn="l">
              <a:defRPr sz="800">
                <a:solidFill>
                  <a:schemeClr val="tx1"/>
                </a:solidFill>
              </a:defRPr>
            </a:lvl6pPr>
            <a:lvl7pPr marL="0" indent="0" algn="l">
              <a:defRPr sz="800">
                <a:solidFill>
                  <a:schemeClr val="tx1"/>
                </a:solidFill>
              </a:defRPr>
            </a:lvl7pPr>
            <a:lvl8pPr marL="0" indent="0" algn="l">
              <a:defRPr sz="800">
                <a:solidFill>
                  <a:schemeClr val="tx1"/>
                </a:solidFill>
              </a:defRPr>
            </a:lvl8pPr>
            <a:lvl9pPr marL="0" indent="0" algn="l">
              <a:defRPr sz="800">
                <a:solidFill>
                  <a:schemeClr val="tx1"/>
                </a:solidFill>
              </a:defRPr>
            </a:lvl9pPr>
          </a:lstStyle>
          <a:p>
            <a:r>
              <a:rPr lang="en-US">
                <a:solidFill>
                  <a:srgbClr val="676767"/>
                </a:solidFill>
              </a:rPr>
              <a:t>Page </a:t>
            </a:r>
            <a:fld id="{87F334AE-4EAC-4C2D-A638-92A76F09FCC4}" type="slidenum">
              <a:rPr lang="en-US" smtClean="0">
                <a:solidFill>
                  <a:srgbClr val="676767"/>
                </a:solidFill>
              </a:rPr>
              <a:pPr/>
              <a:t>‹#›</a:t>
            </a:fld>
            <a:endParaRPr lang="en-US">
              <a:solidFill>
                <a:srgbClr val="676767"/>
              </a:solidFill>
            </a:endParaRPr>
          </a:p>
        </p:txBody>
      </p:sp>
      <p:cxnSp>
        <p:nvCxnSpPr>
          <p:cNvPr id="14" name="Gerader Verbinder 13"/>
          <p:cNvCxnSpPr/>
          <p:nvPr userDrawn="1"/>
        </p:nvCxnSpPr>
        <p:spPr bwMode="gray">
          <a:xfrm>
            <a:off x="0" y="6416923"/>
            <a:ext cx="12192000" cy="0"/>
          </a:xfrm>
          <a:prstGeom prst="line">
            <a:avLst/>
          </a:prstGeom>
          <a:ln w="31750">
            <a:gradFill>
              <a:gsLst>
                <a:gs pos="100000">
                  <a:schemeClr val="accent2"/>
                </a:gs>
                <a:gs pos="0">
                  <a:schemeClr val="accent1"/>
                </a:gs>
              </a:gsLst>
              <a:lin ang="0" scaled="0"/>
            </a:gradFill>
          </a:ln>
        </p:spPr>
        <p:style>
          <a:lnRef idx="1">
            <a:schemeClr val="accent1"/>
          </a:lnRef>
          <a:fillRef idx="0">
            <a:schemeClr val="accent1"/>
          </a:fillRef>
          <a:effectRef idx="0">
            <a:schemeClr val="accent1"/>
          </a:effectRef>
          <a:fontRef idx="minor">
            <a:schemeClr val="tx1"/>
          </a:fontRef>
        </p:style>
      </p:cxnSp>
      <p:sp>
        <p:nvSpPr>
          <p:cNvPr id="11" name="Inhaltsplatzhalter 2"/>
          <p:cNvSpPr>
            <a:spLocks noGrp="1"/>
          </p:cNvSpPr>
          <p:nvPr>
            <p:ph idx="12"/>
          </p:nvPr>
        </p:nvSpPr>
        <p:spPr bwMode="gray">
          <a:xfrm>
            <a:off x="6239649" y="1622469"/>
            <a:ext cx="5462027" cy="4533113"/>
          </a:xfrm>
        </p:spPr>
        <p:txBody>
          <a:bodyPr/>
          <a:lstStyle>
            <a:lvl4pPr>
              <a:defRPr/>
            </a:lvl4pPr>
          </a:lstStyle>
          <a:p>
            <a:pPr lvl="0"/>
            <a:r>
              <a:rPr lang="de-DE" noProof="0"/>
              <a:t>Textmasterformat bearbeiten</a:t>
            </a:r>
          </a:p>
          <a:p>
            <a:pPr lvl="1"/>
            <a:r>
              <a:rPr lang="de-DE" noProof="0"/>
              <a:t>Zweite Ebene</a:t>
            </a:r>
          </a:p>
          <a:p>
            <a:pPr lvl="2"/>
            <a:r>
              <a:rPr lang="de-DE" noProof="0"/>
              <a:t>Dritte Ebene</a:t>
            </a:r>
          </a:p>
          <a:p>
            <a:pPr lvl="3"/>
            <a:r>
              <a:rPr lang="de-DE" noProof="0"/>
              <a:t>Vierte Ebene</a:t>
            </a:r>
          </a:p>
          <a:p>
            <a:pPr lvl="4"/>
            <a:r>
              <a:rPr lang="de-DE" noProof="0"/>
              <a:t>Fünfte Ebene</a:t>
            </a:r>
            <a:endParaRPr lang="en-US" noProof="0"/>
          </a:p>
        </p:txBody>
      </p:sp>
    </p:spTree>
    <p:extLst>
      <p:ext uri="{BB962C8B-B14F-4D97-AF65-F5344CB8AC3E}">
        <p14:creationId xmlns:p14="http://schemas.microsoft.com/office/powerpoint/2010/main" val="144403788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wo Contents (without Subheadline)">
    <p:spTree>
      <p:nvGrpSpPr>
        <p:cNvPr id="1" name=""/>
        <p:cNvGrpSpPr/>
        <p:nvPr/>
      </p:nvGrpSpPr>
      <p:grpSpPr>
        <a:xfrm>
          <a:off x="0" y="0"/>
          <a:ext cx="0" cy="0"/>
          <a:chOff x="0" y="0"/>
          <a:chExt cx="0" cy="0"/>
        </a:xfrm>
      </p:grpSpPr>
      <p:sp>
        <p:nvSpPr>
          <p:cNvPr id="9" name="Titelplatzhalter 1"/>
          <p:cNvSpPr>
            <a:spLocks noGrp="1"/>
          </p:cNvSpPr>
          <p:nvPr>
            <p:ph type="title"/>
          </p:nvPr>
        </p:nvSpPr>
        <p:spPr bwMode="gray">
          <a:xfrm>
            <a:off x="439151" y="445200"/>
            <a:ext cx="9798220" cy="856531"/>
          </a:xfrm>
          <a:prstGeom prst="rect">
            <a:avLst/>
          </a:prstGeom>
        </p:spPr>
        <p:txBody>
          <a:bodyPr vert="horz" lIns="0" tIns="0" rIns="0" bIns="0" rtlCol="0" anchor="b">
            <a:noAutofit/>
          </a:bodyPr>
          <a:lstStyle/>
          <a:p>
            <a:r>
              <a:rPr lang="de-DE" noProof="0"/>
              <a:t>Titelmasterformat durch Klicken bearbeiten</a:t>
            </a:r>
            <a:endParaRPr lang="en-US" noProof="0"/>
          </a:p>
        </p:txBody>
      </p:sp>
      <p:sp>
        <p:nvSpPr>
          <p:cNvPr id="12" name="Fußzeilenplatzhalter 4"/>
          <p:cNvSpPr>
            <a:spLocks noGrp="1"/>
          </p:cNvSpPr>
          <p:nvPr>
            <p:ph type="ftr" sz="quarter" idx="3"/>
          </p:nvPr>
        </p:nvSpPr>
        <p:spPr bwMode="gray">
          <a:xfrm>
            <a:off x="1254983" y="6424654"/>
            <a:ext cx="8081539" cy="433387"/>
          </a:xfrm>
          <a:prstGeom prst="rect">
            <a:avLst/>
          </a:prstGeom>
        </p:spPr>
        <p:txBody>
          <a:bodyPr lIns="0" tIns="0" rIns="0" bIns="0" anchor="ctr"/>
          <a:lstStyle>
            <a:lvl1pPr algn="l">
              <a:defRPr sz="800">
                <a:solidFill>
                  <a:schemeClr val="tx1"/>
                </a:solidFill>
              </a:defRPr>
            </a:lvl1pPr>
            <a:lvl2pPr marL="0" indent="0">
              <a:defRPr sz="800">
                <a:solidFill>
                  <a:schemeClr val="tx1"/>
                </a:solidFill>
              </a:defRPr>
            </a:lvl2pPr>
            <a:lvl3pPr marL="1586" indent="0">
              <a:defRPr sz="800">
                <a:solidFill>
                  <a:schemeClr val="tx1"/>
                </a:solidFill>
              </a:defRPr>
            </a:lvl3pPr>
            <a:lvl4pPr marL="3171" indent="0">
              <a:defRPr sz="800">
                <a:solidFill>
                  <a:schemeClr val="tx1"/>
                </a:solidFill>
              </a:defRPr>
            </a:lvl4pPr>
            <a:lvl5pPr marL="3171" indent="0">
              <a:defRPr sz="800">
                <a:solidFill>
                  <a:schemeClr val="tx1"/>
                </a:solidFill>
              </a:defRPr>
            </a:lvl5pPr>
            <a:lvl6pPr marL="0" indent="0">
              <a:defRPr sz="800">
                <a:solidFill>
                  <a:schemeClr val="tx1"/>
                </a:solidFill>
              </a:defRPr>
            </a:lvl6pPr>
            <a:lvl7pPr marL="0" indent="0" algn="l">
              <a:defRPr sz="800">
                <a:solidFill>
                  <a:schemeClr val="tx1"/>
                </a:solidFill>
              </a:defRPr>
            </a:lvl7pPr>
            <a:lvl8pPr marL="0" indent="0">
              <a:defRPr sz="800">
                <a:solidFill>
                  <a:schemeClr val="tx1"/>
                </a:solidFill>
              </a:defRPr>
            </a:lvl8pPr>
            <a:lvl9pPr marL="0" indent="0">
              <a:defRPr sz="800"/>
            </a:lvl9pPr>
          </a:lstStyle>
          <a:p>
            <a:r>
              <a:rPr lang="en-US">
                <a:solidFill>
                  <a:srgbClr val="676767"/>
                </a:solidFill>
              </a:rPr>
              <a:t>www.open-systems-pharmacology.org</a:t>
            </a:r>
          </a:p>
        </p:txBody>
      </p:sp>
      <p:sp>
        <p:nvSpPr>
          <p:cNvPr id="13" name="Foliennummernplatzhalter 3"/>
          <p:cNvSpPr>
            <a:spLocks noGrp="1"/>
          </p:cNvSpPr>
          <p:nvPr>
            <p:ph type="sldNum" sz="quarter" idx="4"/>
          </p:nvPr>
        </p:nvSpPr>
        <p:spPr bwMode="gray">
          <a:xfrm>
            <a:off x="474778" y="6424654"/>
            <a:ext cx="761156" cy="433387"/>
          </a:xfrm>
          <a:prstGeom prst="rect">
            <a:avLst/>
          </a:prstGeom>
        </p:spPr>
        <p:txBody>
          <a:bodyPr vert="horz" lIns="0" tIns="0" rIns="0" bIns="0" rtlCol="0" anchor="ctr"/>
          <a:lstStyle>
            <a:lvl1pPr algn="l">
              <a:defRPr sz="800">
                <a:solidFill>
                  <a:schemeClr val="tx1"/>
                </a:solidFill>
              </a:defRPr>
            </a:lvl1pPr>
            <a:lvl2pPr marL="1586" indent="0" algn="l">
              <a:defRPr sz="800">
                <a:solidFill>
                  <a:schemeClr val="tx1"/>
                </a:solidFill>
              </a:defRPr>
            </a:lvl2pPr>
            <a:lvl3pPr marL="0" indent="0" algn="l">
              <a:defRPr sz="800">
                <a:solidFill>
                  <a:schemeClr val="tx1"/>
                </a:solidFill>
              </a:defRPr>
            </a:lvl3pPr>
            <a:lvl4pPr marL="0" indent="0" algn="l">
              <a:defRPr sz="800">
                <a:solidFill>
                  <a:schemeClr val="tx1"/>
                </a:solidFill>
              </a:defRPr>
            </a:lvl4pPr>
            <a:lvl5pPr marL="0" indent="0" algn="l">
              <a:defRPr sz="800">
                <a:solidFill>
                  <a:schemeClr val="tx1"/>
                </a:solidFill>
              </a:defRPr>
            </a:lvl5pPr>
            <a:lvl6pPr marL="0" indent="0" algn="l">
              <a:defRPr sz="800">
                <a:solidFill>
                  <a:schemeClr val="tx1"/>
                </a:solidFill>
              </a:defRPr>
            </a:lvl6pPr>
            <a:lvl7pPr marL="0" indent="0" algn="l">
              <a:defRPr sz="800">
                <a:solidFill>
                  <a:schemeClr val="tx1"/>
                </a:solidFill>
              </a:defRPr>
            </a:lvl7pPr>
            <a:lvl8pPr marL="0" indent="0" algn="l">
              <a:defRPr sz="800">
                <a:solidFill>
                  <a:schemeClr val="tx1"/>
                </a:solidFill>
              </a:defRPr>
            </a:lvl8pPr>
            <a:lvl9pPr marL="0" indent="0" algn="l">
              <a:defRPr sz="800">
                <a:solidFill>
                  <a:schemeClr val="tx1"/>
                </a:solidFill>
              </a:defRPr>
            </a:lvl9pPr>
          </a:lstStyle>
          <a:p>
            <a:r>
              <a:rPr lang="en-US">
                <a:solidFill>
                  <a:srgbClr val="676767"/>
                </a:solidFill>
              </a:rPr>
              <a:t>Page </a:t>
            </a:r>
            <a:fld id="{87F334AE-4EAC-4C2D-A638-92A76F09FCC4}" type="slidenum">
              <a:rPr lang="en-US" smtClean="0">
                <a:solidFill>
                  <a:srgbClr val="676767"/>
                </a:solidFill>
              </a:rPr>
              <a:pPr/>
              <a:t>‹#›</a:t>
            </a:fld>
            <a:endParaRPr lang="en-US">
              <a:solidFill>
                <a:srgbClr val="676767"/>
              </a:solidFill>
            </a:endParaRPr>
          </a:p>
        </p:txBody>
      </p:sp>
      <p:cxnSp>
        <p:nvCxnSpPr>
          <p:cNvPr id="14" name="Gerader Verbinder 13"/>
          <p:cNvCxnSpPr/>
          <p:nvPr userDrawn="1"/>
        </p:nvCxnSpPr>
        <p:spPr bwMode="gray">
          <a:xfrm>
            <a:off x="0" y="6416923"/>
            <a:ext cx="12192000" cy="0"/>
          </a:xfrm>
          <a:prstGeom prst="line">
            <a:avLst/>
          </a:prstGeom>
          <a:ln w="31750">
            <a:gradFill>
              <a:gsLst>
                <a:gs pos="100000">
                  <a:schemeClr val="accent2"/>
                </a:gs>
                <a:gs pos="0">
                  <a:schemeClr val="accent1"/>
                </a:gs>
              </a:gsLst>
              <a:lin ang="0" scaled="0"/>
            </a:gradFill>
          </a:ln>
        </p:spPr>
        <p:style>
          <a:lnRef idx="1">
            <a:schemeClr val="accent1"/>
          </a:lnRef>
          <a:fillRef idx="0">
            <a:schemeClr val="accent1"/>
          </a:fillRef>
          <a:effectRef idx="0">
            <a:schemeClr val="accent1"/>
          </a:effectRef>
          <a:fontRef idx="minor">
            <a:schemeClr val="tx1"/>
          </a:fontRef>
        </p:style>
      </p:cxnSp>
      <p:sp>
        <p:nvSpPr>
          <p:cNvPr id="8" name="Inhaltsplatzhalter 2"/>
          <p:cNvSpPr>
            <a:spLocks noGrp="1"/>
          </p:cNvSpPr>
          <p:nvPr>
            <p:ph idx="11"/>
          </p:nvPr>
        </p:nvSpPr>
        <p:spPr bwMode="gray">
          <a:xfrm>
            <a:off x="459713" y="1622469"/>
            <a:ext cx="5462027" cy="4533113"/>
          </a:xfrm>
        </p:spPr>
        <p:txBody>
          <a:bodyPr/>
          <a:lstStyle>
            <a:lvl4pPr>
              <a:defRPr/>
            </a:lvl4pPr>
          </a:lstStyle>
          <a:p>
            <a:pPr lvl="0"/>
            <a:r>
              <a:rPr lang="de-DE" noProof="0"/>
              <a:t>Textmasterformat bearbeiten</a:t>
            </a:r>
          </a:p>
          <a:p>
            <a:pPr lvl="1"/>
            <a:r>
              <a:rPr lang="de-DE" noProof="0"/>
              <a:t>Zweite Ebene</a:t>
            </a:r>
          </a:p>
          <a:p>
            <a:pPr lvl="2"/>
            <a:r>
              <a:rPr lang="de-DE" noProof="0"/>
              <a:t>Dritte Ebene</a:t>
            </a:r>
          </a:p>
          <a:p>
            <a:pPr lvl="3"/>
            <a:r>
              <a:rPr lang="de-DE" noProof="0"/>
              <a:t>Vierte Ebene</a:t>
            </a:r>
          </a:p>
          <a:p>
            <a:pPr lvl="4"/>
            <a:r>
              <a:rPr lang="de-DE" noProof="0"/>
              <a:t>Fünfte Ebene</a:t>
            </a:r>
            <a:endParaRPr lang="en-US" noProof="0"/>
          </a:p>
        </p:txBody>
      </p:sp>
      <p:sp>
        <p:nvSpPr>
          <p:cNvPr id="10" name="Inhaltsplatzhalter 2"/>
          <p:cNvSpPr>
            <a:spLocks noGrp="1"/>
          </p:cNvSpPr>
          <p:nvPr>
            <p:ph idx="12"/>
          </p:nvPr>
        </p:nvSpPr>
        <p:spPr bwMode="gray">
          <a:xfrm>
            <a:off x="6239649" y="1622469"/>
            <a:ext cx="5462027" cy="4533113"/>
          </a:xfrm>
        </p:spPr>
        <p:txBody>
          <a:bodyPr/>
          <a:lstStyle>
            <a:lvl4pPr>
              <a:defRPr/>
            </a:lvl4pPr>
          </a:lstStyle>
          <a:p>
            <a:pPr lvl="0"/>
            <a:r>
              <a:rPr lang="de-DE" noProof="0"/>
              <a:t>Textmasterformat bearbeiten</a:t>
            </a:r>
          </a:p>
          <a:p>
            <a:pPr lvl="1"/>
            <a:r>
              <a:rPr lang="de-DE" noProof="0"/>
              <a:t>Zweite Ebene</a:t>
            </a:r>
          </a:p>
          <a:p>
            <a:pPr lvl="2"/>
            <a:r>
              <a:rPr lang="de-DE" noProof="0"/>
              <a:t>Dritte Ebene</a:t>
            </a:r>
          </a:p>
          <a:p>
            <a:pPr lvl="3"/>
            <a:r>
              <a:rPr lang="de-DE" noProof="0"/>
              <a:t>Vierte Ebene</a:t>
            </a:r>
          </a:p>
          <a:p>
            <a:pPr lvl="4"/>
            <a:r>
              <a:rPr lang="de-DE" noProof="0"/>
              <a:t>Fünfte Ebene</a:t>
            </a:r>
            <a:endParaRPr lang="en-US" noProof="0"/>
          </a:p>
        </p:txBody>
      </p:sp>
    </p:spTree>
    <p:extLst>
      <p:ext uri="{BB962C8B-B14F-4D97-AF65-F5344CB8AC3E}">
        <p14:creationId xmlns:p14="http://schemas.microsoft.com/office/powerpoint/2010/main" val="406999279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Pictures and Contents">
    <p:spTree>
      <p:nvGrpSpPr>
        <p:cNvPr id="1" name=""/>
        <p:cNvGrpSpPr/>
        <p:nvPr/>
      </p:nvGrpSpPr>
      <p:grpSpPr>
        <a:xfrm>
          <a:off x="0" y="0"/>
          <a:ext cx="0" cy="0"/>
          <a:chOff x="0" y="0"/>
          <a:chExt cx="0" cy="0"/>
        </a:xfrm>
      </p:grpSpPr>
      <p:sp>
        <p:nvSpPr>
          <p:cNvPr id="15" name="Bildplatzhalter 3"/>
          <p:cNvSpPr>
            <a:spLocks noGrp="1"/>
          </p:cNvSpPr>
          <p:nvPr>
            <p:ph type="pic" sz="quarter" idx="12"/>
          </p:nvPr>
        </p:nvSpPr>
        <p:spPr bwMode="gray">
          <a:xfrm>
            <a:off x="6264086" y="1621098"/>
            <a:ext cx="5921625" cy="1874393"/>
          </a:xfrm>
        </p:spPr>
        <p:txBody>
          <a:bodyPr/>
          <a:lstStyle/>
          <a:p>
            <a:r>
              <a:rPr lang="de-DE"/>
              <a:t>Bild durch Klicken auf Symbol hinzufügen</a:t>
            </a:r>
          </a:p>
        </p:txBody>
      </p:sp>
      <p:sp>
        <p:nvSpPr>
          <p:cNvPr id="4" name="Bildplatzhalter 3"/>
          <p:cNvSpPr>
            <a:spLocks noGrp="1"/>
          </p:cNvSpPr>
          <p:nvPr>
            <p:ph type="pic" sz="quarter" idx="11"/>
          </p:nvPr>
        </p:nvSpPr>
        <p:spPr bwMode="gray">
          <a:xfrm>
            <a:off x="52" y="1621098"/>
            <a:ext cx="5921625" cy="1874393"/>
          </a:xfrm>
        </p:spPr>
        <p:txBody>
          <a:bodyPr/>
          <a:lstStyle/>
          <a:p>
            <a:r>
              <a:rPr lang="de-DE"/>
              <a:t>Bild durch Klicken auf Symbol hinzufügen</a:t>
            </a:r>
          </a:p>
        </p:txBody>
      </p:sp>
      <p:sp>
        <p:nvSpPr>
          <p:cNvPr id="5" name="Untertitel 2"/>
          <p:cNvSpPr>
            <a:spLocks noGrp="1"/>
          </p:cNvSpPr>
          <p:nvPr>
            <p:ph type="subTitle" idx="10"/>
          </p:nvPr>
        </p:nvSpPr>
        <p:spPr bwMode="gray">
          <a:xfrm>
            <a:off x="449399" y="914426"/>
            <a:ext cx="9787923" cy="369332"/>
          </a:xfrm>
        </p:spPr>
        <p:txBody>
          <a:bodyPr wrap="square" anchor="t" anchorCtr="0">
            <a:spAutoFit/>
          </a:bodyPr>
          <a:lstStyle>
            <a:lvl1pPr marL="0" indent="0" algn="l">
              <a:buNone/>
              <a:defRPr sz="2400">
                <a:solidFill>
                  <a:schemeClr val="tx1"/>
                </a:solidFill>
              </a:defRPr>
            </a:lvl1pPr>
            <a:lvl2pPr marL="0" indent="0" algn="l">
              <a:buNone/>
              <a:defRPr>
                <a:solidFill>
                  <a:schemeClr val="tx1"/>
                </a:solidFill>
              </a:defRPr>
            </a:lvl2pPr>
            <a:lvl3pPr marL="1586" indent="0" algn="l">
              <a:buNone/>
              <a:defRPr>
                <a:solidFill>
                  <a:schemeClr val="tx1"/>
                </a:solidFill>
              </a:defRPr>
            </a:lvl3pPr>
            <a:lvl4pPr marL="3171" indent="0" algn="l">
              <a:buNone/>
              <a:defRPr>
                <a:solidFill>
                  <a:schemeClr val="tx1"/>
                </a:solidFill>
              </a:defRPr>
            </a:lvl4pPr>
            <a:lvl5pPr marL="3171" indent="0" algn="l">
              <a:buNone/>
              <a:defRPr>
                <a:solidFill>
                  <a:schemeClr val="tx1"/>
                </a:solidFill>
              </a:defRPr>
            </a:lvl5pPr>
            <a:lvl6pPr marL="0" indent="0" algn="l">
              <a:buNone/>
              <a:defRPr sz="1800">
                <a:solidFill>
                  <a:schemeClr val="tx1"/>
                </a:solidFill>
              </a:defRPr>
            </a:lvl6pPr>
            <a:lvl7pPr marL="0" indent="0" algn="l">
              <a:buNone/>
              <a:defRPr sz="1800">
                <a:solidFill>
                  <a:schemeClr val="tx1"/>
                </a:solidFill>
              </a:defRPr>
            </a:lvl7pPr>
            <a:lvl8pPr marL="0" indent="0" algn="l">
              <a:buNone/>
              <a:defRPr sz="1800">
                <a:solidFill>
                  <a:schemeClr val="tx1"/>
                </a:solidFill>
              </a:defRPr>
            </a:lvl8pPr>
            <a:lvl9pPr marL="0" indent="0" algn="l">
              <a:buNone/>
              <a:defRPr sz="1800">
                <a:solidFill>
                  <a:schemeClr val="tx1"/>
                </a:solidFill>
              </a:defRPr>
            </a:lvl9pPr>
          </a:lstStyle>
          <a:p>
            <a:pPr lvl="0"/>
            <a:r>
              <a:rPr lang="de-DE" noProof="0"/>
              <a:t>Formatvorlage des Untertitelmasters durch Klicken bearbeiten</a:t>
            </a:r>
            <a:endParaRPr lang="en-US" noProof="0"/>
          </a:p>
        </p:txBody>
      </p:sp>
      <p:sp>
        <p:nvSpPr>
          <p:cNvPr id="14" name="Titelplatzhalter 1"/>
          <p:cNvSpPr>
            <a:spLocks noGrp="1"/>
          </p:cNvSpPr>
          <p:nvPr>
            <p:ph type="title"/>
          </p:nvPr>
        </p:nvSpPr>
        <p:spPr bwMode="gray">
          <a:xfrm>
            <a:off x="439151" y="381132"/>
            <a:ext cx="9798220" cy="485109"/>
          </a:xfrm>
          <a:prstGeom prst="rect">
            <a:avLst/>
          </a:prstGeom>
        </p:spPr>
        <p:txBody>
          <a:bodyPr vert="horz" lIns="0" tIns="0" rIns="0" bIns="0" rtlCol="0" anchor="b">
            <a:noAutofit/>
          </a:bodyPr>
          <a:lstStyle/>
          <a:p>
            <a:r>
              <a:rPr lang="de-DE" noProof="0"/>
              <a:t>Titelmasterformat durch Klicken bearbeiten</a:t>
            </a:r>
            <a:endParaRPr lang="en-US" noProof="0"/>
          </a:p>
        </p:txBody>
      </p:sp>
      <p:sp>
        <p:nvSpPr>
          <p:cNvPr id="16" name="Fußzeilenplatzhalter 4"/>
          <p:cNvSpPr>
            <a:spLocks noGrp="1"/>
          </p:cNvSpPr>
          <p:nvPr>
            <p:ph type="ftr" sz="quarter" idx="3"/>
          </p:nvPr>
        </p:nvSpPr>
        <p:spPr bwMode="gray">
          <a:xfrm>
            <a:off x="1254983" y="6424654"/>
            <a:ext cx="8081539" cy="433387"/>
          </a:xfrm>
          <a:prstGeom prst="rect">
            <a:avLst/>
          </a:prstGeom>
        </p:spPr>
        <p:txBody>
          <a:bodyPr lIns="0" tIns="0" rIns="0" bIns="0" anchor="ctr"/>
          <a:lstStyle>
            <a:lvl1pPr algn="l">
              <a:defRPr sz="800">
                <a:solidFill>
                  <a:schemeClr val="tx1"/>
                </a:solidFill>
              </a:defRPr>
            </a:lvl1pPr>
            <a:lvl2pPr marL="0" indent="0">
              <a:defRPr sz="800">
                <a:solidFill>
                  <a:schemeClr val="tx1"/>
                </a:solidFill>
              </a:defRPr>
            </a:lvl2pPr>
            <a:lvl3pPr marL="1586" indent="0">
              <a:defRPr sz="800">
                <a:solidFill>
                  <a:schemeClr val="tx1"/>
                </a:solidFill>
              </a:defRPr>
            </a:lvl3pPr>
            <a:lvl4pPr marL="3171" indent="0">
              <a:defRPr sz="800">
                <a:solidFill>
                  <a:schemeClr val="tx1"/>
                </a:solidFill>
              </a:defRPr>
            </a:lvl4pPr>
            <a:lvl5pPr marL="3171" indent="0">
              <a:defRPr sz="800">
                <a:solidFill>
                  <a:schemeClr val="tx1"/>
                </a:solidFill>
              </a:defRPr>
            </a:lvl5pPr>
            <a:lvl6pPr marL="0" indent="0">
              <a:defRPr sz="800">
                <a:solidFill>
                  <a:schemeClr val="tx1"/>
                </a:solidFill>
              </a:defRPr>
            </a:lvl6pPr>
            <a:lvl7pPr marL="0" indent="0" algn="l">
              <a:defRPr sz="800">
                <a:solidFill>
                  <a:schemeClr val="tx1"/>
                </a:solidFill>
              </a:defRPr>
            </a:lvl7pPr>
            <a:lvl8pPr marL="0" indent="0">
              <a:defRPr sz="800">
                <a:solidFill>
                  <a:schemeClr val="tx1"/>
                </a:solidFill>
              </a:defRPr>
            </a:lvl8pPr>
            <a:lvl9pPr marL="0" indent="0">
              <a:defRPr sz="800"/>
            </a:lvl9pPr>
          </a:lstStyle>
          <a:p>
            <a:r>
              <a:rPr lang="en-US">
                <a:solidFill>
                  <a:srgbClr val="676767"/>
                </a:solidFill>
              </a:rPr>
              <a:t>www.open-systems-pharmacology.org</a:t>
            </a:r>
          </a:p>
        </p:txBody>
      </p:sp>
      <p:sp>
        <p:nvSpPr>
          <p:cNvPr id="19" name="Foliennummernplatzhalter 3"/>
          <p:cNvSpPr>
            <a:spLocks noGrp="1"/>
          </p:cNvSpPr>
          <p:nvPr>
            <p:ph type="sldNum" sz="quarter" idx="4"/>
          </p:nvPr>
        </p:nvSpPr>
        <p:spPr bwMode="gray">
          <a:xfrm>
            <a:off x="474778" y="6424654"/>
            <a:ext cx="761156" cy="433387"/>
          </a:xfrm>
          <a:prstGeom prst="rect">
            <a:avLst/>
          </a:prstGeom>
        </p:spPr>
        <p:txBody>
          <a:bodyPr vert="horz" lIns="0" tIns="0" rIns="0" bIns="0" rtlCol="0" anchor="ctr"/>
          <a:lstStyle>
            <a:lvl1pPr algn="l">
              <a:defRPr sz="800">
                <a:solidFill>
                  <a:schemeClr val="tx1"/>
                </a:solidFill>
              </a:defRPr>
            </a:lvl1pPr>
            <a:lvl2pPr marL="1586" indent="0" algn="l">
              <a:defRPr sz="800">
                <a:solidFill>
                  <a:schemeClr val="tx1"/>
                </a:solidFill>
              </a:defRPr>
            </a:lvl2pPr>
            <a:lvl3pPr marL="0" indent="0" algn="l">
              <a:defRPr sz="800">
                <a:solidFill>
                  <a:schemeClr val="tx1"/>
                </a:solidFill>
              </a:defRPr>
            </a:lvl3pPr>
            <a:lvl4pPr marL="0" indent="0" algn="l">
              <a:defRPr sz="800">
                <a:solidFill>
                  <a:schemeClr val="tx1"/>
                </a:solidFill>
              </a:defRPr>
            </a:lvl4pPr>
            <a:lvl5pPr marL="0" indent="0" algn="l">
              <a:defRPr sz="800">
                <a:solidFill>
                  <a:schemeClr val="tx1"/>
                </a:solidFill>
              </a:defRPr>
            </a:lvl5pPr>
            <a:lvl6pPr marL="0" indent="0" algn="l">
              <a:defRPr sz="800">
                <a:solidFill>
                  <a:schemeClr val="tx1"/>
                </a:solidFill>
              </a:defRPr>
            </a:lvl6pPr>
            <a:lvl7pPr marL="0" indent="0" algn="l">
              <a:defRPr sz="800">
                <a:solidFill>
                  <a:schemeClr val="tx1"/>
                </a:solidFill>
              </a:defRPr>
            </a:lvl7pPr>
            <a:lvl8pPr marL="0" indent="0" algn="l">
              <a:defRPr sz="800">
                <a:solidFill>
                  <a:schemeClr val="tx1"/>
                </a:solidFill>
              </a:defRPr>
            </a:lvl8pPr>
            <a:lvl9pPr marL="0" indent="0" algn="l">
              <a:defRPr sz="800">
                <a:solidFill>
                  <a:schemeClr val="tx1"/>
                </a:solidFill>
              </a:defRPr>
            </a:lvl9pPr>
          </a:lstStyle>
          <a:p>
            <a:r>
              <a:rPr lang="en-US">
                <a:solidFill>
                  <a:srgbClr val="676767"/>
                </a:solidFill>
              </a:rPr>
              <a:t>Page </a:t>
            </a:r>
            <a:fld id="{87F334AE-4EAC-4C2D-A638-92A76F09FCC4}" type="slidenum">
              <a:rPr lang="en-US" smtClean="0">
                <a:solidFill>
                  <a:srgbClr val="676767"/>
                </a:solidFill>
              </a:rPr>
              <a:pPr/>
              <a:t>‹#›</a:t>
            </a:fld>
            <a:endParaRPr lang="en-US">
              <a:solidFill>
                <a:srgbClr val="676767"/>
              </a:solidFill>
            </a:endParaRPr>
          </a:p>
        </p:txBody>
      </p:sp>
      <p:cxnSp>
        <p:nvCxnSpPr>
          <p:cNvPr id="20" name="Gerader Verbinder 13"/>
          <p:cNvCxnSpPr/>
          <p:nvPr userDrawn="1"/>
        </p:nvCxnSpPr>
        <p:spPr bwMode="gray">
          <a:xfrm>
            <a:off x="0" y="6416923"/>
            <a:ext cx="12192000" cy="0"/>
          </a:xfrm>
          <a:prstGeom prst="line">
            <a:avLst/>
          </a:prstGeom>
          <a:ln w="31750">
            <a:gradFill>
              <a:gsLst>
                <a:gs pos="100000">
                  <a:schemeClr val="accent2"/>
                </a:gs>
                <a:gs pos="0">
                  <a:schemeClr val="accent1"/>
                </a:gs>
              </a:gsLst>
              <a:lin ang="0" scaled="0"/>
            </a:gradFill>
          </a:ln>
        </p:spPr>
        <p:style>
          <a:lnRef idx="1">
            <a:schemeClr val="accent1"/>
          </a:lnRef>
          <a:fillRef idx="0">
            <a:schemeClr val="accent1"/>
          </a:fillRef>
          <a:effectRef idx="0">
            <a:schemeClr val="accent1"/>
          </a:effectRef>
          <a:fontRef idx="minor">
            <a:schemeClr val="tx1"/>
          </a:fontRef>
        </p:style>
      </p:cxnSp>
      <p:sp>
        <p:nvSpPr>
          <p:cNvPr id="12" name="Inhaltsplatzhalter 2"/>
          <p:cNvSpPr>
            <a:spLocks noGrp="1"/>
          </p:cNvSpPr>
          <p:nvPr>
            <p:ph idx="13"/>
          </p:nvPr>
        </p:nvSpPr>
        <p:spPr bwMode="gray">
          <a:xfrm>
            <a:off x="459713" y="3915804"/>
            <a:ext cx="5462027" cy="2239740"/>
          </a:xfrm>
        </p:spPr>
        <p:txBody>
          <a:bodyPr/>
          <a:lstStyle>
            <a:lvl1pPr rtl="0">
              <a:defRPr sz="2000" b="1"/>
            </a:lvl1pPr>
            <a:lvl2pPr marL="0" indent="0">
              <a:buNone/>
              <a:defRPr/>
            </a:lvl2pPr>
            <a:lvl3pPr marL="268636">
              <a:buClr>
                <a:schemeClr val="accent1"/>
              </a:buClr>
              <a:defRPr/>
            </a:lvl3pPr>
            <a:lvl4pPr marL="537275">
              <a:buClr>
                <a:schemeClr val="accent2"/>
              </a:buClr>
              <a:defRPr/>
            </a:lvl4pPr>
            <a:lvl5pPr marL="805912">
              <a:buClr>
                <a:schemeClr val="accent5"/>
              </a:buClr>
              <a:defRPr/>
            </a:lvl5pPr>
          </a:lstStyle>
          <a:p>
            <a:pPr lvl="0"/>
            <a:r>
              <a:rPr lang="de-DE" noProof="0"/>
              <a:t>Textmasterformat bearbeiten</a:t>
            </a:r>
          </a:p>
          <a:p>
            <a:pPr lvl="1"/>
            <a:r>
              <a:rPr lang="de-DE" noProof="0"/>
              <a:t>Zweite Ebene</a:t>
            </a:r>
          </a:p>
          <a:p>
            <a:pPr lvl="2"/>
            <a:r>
              <a:rPr lang="de-DE" noProof="0"/>
              <a:t>Dritte Ebene</a:t>
            </a:r>
          </a:p>
          <a:p>
            <a:pPr lvl="3"/>
            <a:r>
              <a:rPr lang="de-DE" noProof="0"/>
              <a:t>Vierte Ebene</a:t>
            </a:r>
          </a:p>
          <a:p>
            <a:pPr lvl="4"/>
            <a:r>
              <a:rPr lang="de-DE" noProof="0"/>
              <a:t>Fünfte Ebene</a:t>
            </a:r>
            <a:endParaRPr lang="en-US" noProof="0"/>
          </a:p>
        </p:txBody>
      </p:sp>
      <p:sp>
        <p:nvSpPr>
          <p:cNvPr id="13" name="Inhaltsplatzhalter 2"/>
          <p:cNvSpPr>
            <a:spLocks noGrp="1"/>
          </p:cNvSpPr>
          <p:nvPr>
            <p:ph idx="14"/>
          </p:nvPr>
        </p:nvSpPr>
        <p:spPr bwMode="gray">
          <a:xfrm>
            <a:off x="6239649" y="3915804"/>
            <a:ext cx="5462027" cy="2239740"/>
          </a:xfrm>
        </p:spPr>
        <p:txBody>
          <a:bodyPr/>
          <a:lstStyle>
            <a:lvl1pPr>
              <a:defRPr sz="2000" b="1"/>
            </a:lvl1pPr>
            <a:lvl2pPr marL="0" indent="0">
              <a:buNone/>
              <a:defRPr/>
            </a:lvl2pPr>
            <a:lvl3pPr marL="268636">
              <a:buClr>
                <a:schemeClr val="accent1"/>
              </a:buClr>
              <a:defRPr/>
            </a:lvl3pPr>
            <a:lvl4pPr marL="537275">
              <a:buClr>
                <a:schemeClr val="accent2"/>
              </a:buClr>
              <a:defRPr/>
            </a:lvl4pPr>
            <a:lvl5pPr marL="805912">
              <a:buClr>
                <a:schemeClr val="accent5"/>
              </a:buClr>
              <a:defRPr/>
            </a:lvl5pPr>
          </a:lstStyle>
          <a:p>
            <a:pPr lvl="0"/>
            <a:r>
              <a:rPr lang="de-DE" noProof="0"/>
              <a:t>Textmasterformat bearbeiten</a:t>
            </a:r>
          </a:p>
          <a:p>
            <a:pPr lvl="1"/>
            <a:r>
              <a:rPr lang="de-DE" noProof="0"/>
              <a:t>Zweite Ebene</a:t>
            </a:r>
          </a:p>
          <a:p>
            <a:pPr lvl="2"/>
            <a:r>
              <a:rPr lang="de-DE" noProof="0"/>
              <a:t>Dritte Ebene</a:t>
            </a:r>
          </a:p>
          <a:p>
            <a:pPr lvl="3"/>
            <a:r>
              <a:rPr lang="de-DE" noProof="0"/>
              <a:t>Vierte Ebene</a:t>
            </a:r>
          </a:p>
          <a:p>
            <a:pPr lvl="4"/>
            <a:r>
              <a:rPr lang="de-DE" noProof="0"/>
              <a:t>Fünfte Ebene</a:t>
            </a:r>
            <a:endParaRPr lang="en-US" noProof="0"/>
          </a:p>
        </p:txBody>
      </p:sp>
    </p:spTree>
    <p:extLst>
      <p:ext uri="{BB962C8B-B14F-4D97-AF65-F5344CB8AC3E}">
        <p14:creationId xmlns:p14="http://schemas.microsoft.com/office/powerpoint/2010/main" val="300877272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Pictures and Contents (without Subheadline)">
    <p:spTree>
      <p:nvGrpSpPr>
        <p:cNvPr id="1" name=""/>
        <p:cNvGrpSpPr/>
        <p:nvPr/>
      </p:nvGrpSpPr>
      <p:grpSpPr>
        <a:xfrm>
          <a:off x="0" y="0"/>
          <a:ext cx="0" cy="0"/>
          <a:chOff x="0" y="0"/>
          <a:chExt cx="0" cy="0"/>
        </a:xfrm>
      </p:grpSpPr>
      <p:sp>
        <p:nvSpPr>
          <p:cNvPr id="15" name="Bildplatzhalter 3"/>
          <p:cNvSpPr>
            <a:spLocks noGrp="1"/>
          </p:cNvSpPr>
          <p:nvPr>
            <p:ph type="pic" sz="quarter" idx="12"/>
          </p:nvPr>
        </p:nvSpPr>
        <p:spPr bwMode="gray">
          <a:xfrm>
            <a:off x="6264086" y="1621098"/>
            <a:ext cx="5921625" cy="1874393"/>
          </a:xfrm>
        </p:spPr>
        <p:txBody>
          <a:bodyPr/>
          <a:lstStyle/>
          <a:p>
            <a:r>
              <a:rPr lang="de-DE"/>
              <a:t>Bild durch Klicken auf Symbol hinzufügen</a:t>
            </a:r>
          </a:p>
        </p:txBody>
      </p:sp>
      <p:sp>
        <p:nvSpPr>
          <p:cNvPr id="4" name="Bildplatzhalter 3"/>
          <p:cNvSpPr>
            <a:spLocks noGrp="1"/>
          </p:cNvSpPr>
          <p:nvPr>
            <p:ph type="pic" sz="quarter" idx="11"/>
          </p:nvPr>
        </p:nvSpPr>
        <p:spPr bwMode="gray">
          <a:xfrm>
            <a:off x="52" y="1621098"/>
            <a:ext cx="5921625" cy="1874393"/>
          </a:xfrm>
        </p:spPr>
        <p:txBody>
          <a:bodyPr/>
          <a:lstStyle/>
          <a:p>
            <a:r>
              <a:rPr lang="de-DE"/>
              <a:t>Bild durch Klicken auf Symbol hinzufügen</a:t>
            </a:r>
          </a:p>
        </p:txBody>
      </p:sp>
      <p:sp>
        <p:nvSpPr>
          <p:cNvPr id="14" name="Titelplatzhalter 1"/>
          <p:cNvSpPr>
            <a:spLocks noGrp="1"/>
          </p:cNvSpPr>
          <p:nvPr>
            <p:ph type="title"/>
          </p:nvPr>
        </p:nvSpPr>
        <p:spPr bwMode="gray">
          <a:xfrm>
            <a:off x="439151" y="445200"/>
            <a:ext cx="9798220" cy="856531"/>
          </a:xfrm>
          <a:prstGeom prst="rect">
            <a:avLst/>
          </a:prstGeom>
        </p:spPr>
        <p:txBody>
          <a:bodyPr vert="horz" lIns="0" tIns="0" rIns="0" bIns="0" rtlCol="0" anchor="b">
            <a:noAutofit/>
          </a:bodyPr>
          <a:lstStyle/>
          <a:p>
            <a:r>
              <a:rPr lang="de-DE" noProof="0"/>
              <a:t>Titelmasterformat durch Klicken bearbeiten</a:t>
            </a:r>
            <a:endParaRPr lang="en-US" noProof="0"/>
          </a:p>
        </p:txBody>
      </p:sp>
      <p:sp>
        <p:nvSpPr>
          <p:cNvPr id="12" name="Fußzeilenplatzhalter 4"/>
          <p:cNvSpPr>
            <a:spLocks noGrp="1"/>
          </p:cNvSpPr>
          <p:nvPr>
            <p:ph type="ftr" sz="quarter" idx="3"/>
          </p:nvPr>
        </p:nvSpPr>
        <p:spPr bwMode="gray">
          <a:xfrm>
            <a:off x="1254983" y="6424654"/>
            <a:ext cx="8081539" cy="433387"/>
          </a:xfrm>
          <a:prstGeom prst="rect">
            <a:avLst/>
          </a:prstGeom>
        </p:spPr>
        <p:txBody>
          <a:bodyPr lIns="0" tIns="0" rIns="0" bIns="0" anchor="ctr"/>
          <a:lstStyle>
            <a:lvl1pPr algn="l">
              <a:defRPr sz="800">
                <a:solidFill>
                  <a:schemeClr val="tx1"/>
                </a:solidFill>
              </a:defRPr>
            </a:lvl1pPr>
            <a:lvl2pPr marL="0" indent="0">
              <a:defRPr sz="800">
                <a:solidFill>
                  <a:schemeClr val="tx1"/>
                </a:solidFill>
              </a:defRPr>
            </a:lvl2pPr>
            <a:lvl3pPr marL="1586" indent="0">
              <a:defRPr sz="800">
                <a:solidFill>
                  <a:schemeClr val="tx1"/>
                </a:solidFill>
              </a:defRPr>
            </a:lvl3pPr>
            <a:lvl4pPr marL="3171" indent="0">
              <a:defRPr sz="800">
                <a:solidFill>
                  <a:schemeClr val="tx1"/>
                </a:solidFill>
              </a:defRPr>
            </a:lvl4pPr>
            <a:lvl5pPr marL="3171" indent="0">
              <a:defRPr sz="800">
                <a:solidFill>
                  <a:schemeClr val="tx1"/>
                </a:solidFill>
              </a:defRPr>
            </a:lvl5pPr>
            <a:lvl6pPr marL="0" indent="0">
              <a:defRPr sz="800">
                <a:solidFill>
                  <a:schemeClr val="tx1"/>
                </a:solidFill>
              </a:defRPr>
            </a:lvl6pPr>
            <a:lvl7pPr marL="0" indent="0" algn="l">
              <a:defRPr sz="800">
                <a:solidFill>
                  <a:schemeClr val="tx1"/>
                </a:solidFill>
              </a:defRPr>
            </a:lvl7pPr>
            <a:lvl8pPr marL="0" indent="0">
              <a:defRPr sz="800">
                <a:solidFill>
                  <a:schemeClr val="tx1"/>
                </a:solidFill>
              </a:defRPr>
            </a:lvl8pPr>
            <a:lvl9pPr marL="0" indent="0">
              <a:defRPr sz="800"/>
            </a:lvl9pPr>
          </a:lstStyle>
          <a:p>
            <a:r>
              <a:rPr lang="en-US">
                <a:solidFill>
                  <a:srgbClr val="676767"/>
                </a:solidFill>
              </a:rPr>
              <a:t>www.open-systems-pharmacology.org</a:t>
            </a:r>
          </a:p>
        </p:txBody>
      </p:sp>
      <p:sp>
        <p:nvSpPr>
          <p:cNvPr id="17" name="Foliennummernplatzhalter 3"/>
          <p:cNvSpPr>
            <a:spLocks noGrp="1"/>
          </p:cNvSpPr>
          <p:nvPr>
            <p:ph type="sldNum" sz="quarter" idx="4"/>
          </p:nvPr>
        </p:nvSpPr>
        <p:spPr bwMode="gray">
          <a:xfrm>
            <a:off x="474778" y="6424654"/>
            <a:ext cx="761156" cy="433387"/>
          </a:xfrm>
          <a:prstGeom prst="rect">
            <a:avLst/>
          </a:prstGeom>
        </p:spPr>
        <p:txBody>
          <a:bodyPr vert="horz" lIns="0" tIns="0" rIns="0" bIns="0" rtlCol="0" anchor="ctr"/>
          <a:lstStyle>
            <a:lvl1pPr algn="l">
              <a:defRPr sz="800">
                <a:solidFill>
                  <a:schemeClr val="tx1"/>
                </a:solidFill>
              </a:defRPr>
            </a:lvl1pPr>
            <a:lvl2pPr marL="1586" indent="0" algn="l">
              <a:defRPr sz="800">
                <a:solidFill>
                  <a:schemeClr val="tx1"/>
                </a:solidFill>
              </a:defRPr>
            </a:lvl2pPr>
            <a:lvl3pPr marL="0" indent="0" algn="l">
              <a:defRPr sz="800">
                <a:solidFill>
                  <a:schemeClr val="tx1"/>
                </a:solidFill>
              </a:defRPr>
            </a:lvl3pPr>
            <a:lvl4pPr marL="0" indent="0" algn="l">
              <a:defRPr sz="800">
                <a:solidFill>
                  <a:schemeClr val="tx1"/>
                </a:solidFill>
              </a:defRPr>
            </a:lvl4pPr>
            <a:lvl5pPr marL="0" indent="0" algn="l">
              <a:defRPr sz="800">
                <a:solidFill>
                  <a:schemeClr val="tx1"/>
                </a:solidFill>
              </a:defRPr>
            </a:lvl5pPr>
            <a:lvl6pPr marL="0" indent="0" algn="l">
              <a:defRPr sz="800">
                <a:solidFill>
                  <a:schemeClr val="tx1"/>
                </a:solidFill>
              </a:defRPr>
            </a:lvl6pPr>
            <a:lvl7pPr marL="0" indent="0" algn="l">
              <a:defRPr sz="800">
                <a:solidFill>
                  <a:schemeClr val="tx1"/>
                </a:solidFill>
              </a:defRPr>
            </a:lvl7pPr>
            <a:lvl8pPr marL="0" indent="0" algn="l">
              <a:defRPr sz="800">
                <a:solidFill>
                  <a:schemeClr val="tx1"/>
                </a:solidFill>
              </a:defRPr>
            </a:lvl8pPr>
            <a:lvl9pPr marL="0" indent="0" algn="l">
              <a:defRPr sz="800">
                <a:solidFill>
                  <a:schemeClr val="tx1"/>
                </a:solidFill>
              </a:defRPr>
            </a:lvl9pPr>
          </a:lstStyle>
          <a:p>
            <a:r>
              <a:rPr lang="en-US">
                <a:solidFill>
                  <a:srgbClr val="676767"/>
                </a:solidFill>
              </a:rPr>
              <a:t>Page </a:t>
            </a:r>
            <a:fld id="{87F334AE-4EAC-4C2D-A638-92A76F09FCC4}" type="slidenum">
              <a:rPr lang="en-US" smtClean="0">
                <a:solidFill>
                  <a:srgbClr val="676767"/>
                </a:solidFill>
              </a:rPr>
              <a:pPr/>
              <a:t>‹#›</a:t>
            </a:fld>
            <a:endParaRPr lang="en-US">
              <a:solidFill>
                <a:srgbClr val="676767"/>
              </a:solidFill>
            </a:endParaRPr>
          </a:p>
        </p:txBody>
      </p:sp>
      <p:cxnSp>
        <p:nvCxnSpPr>
          <p:cNvPr id="18" name="Gerader Verbinder 13"/>
          <p:cNvCxnSpPr/>
          <p:nvPr userDrawn="1"/>
        </p:nvCxnSpPr>
        <p:spPr bwMode="gray">
          <a:xfrm>
            <a:off x="0" y="6416923"/>
            <a:ext cx="12192000" cy="0"/>
          </a:xfrm>
          <a:prstGeom prst="line">
            <a:avLst/>
          </a:prstGeom>
          <a:ln w="31750">
            <a:gradFill>
              <a:gsLst>
                <a:gs pos="100000">
                  <a:schemeClr val="accent2"/>
                </a:gs>
                <a:gs pos="0">
                  <a:schemeClr val="accent1"/>
                </a:gs>
              </a:gsLst>
              <a:lin ang="0" scaled="0"/>
            </a:gradFill>
          </a:ln>
        </p:spPr>
        <p:style>
          <a:lnRef idx="1">
            <a:schemeClr val="accent1"/>
          </a:lnRef>
          <a:fillRef idx="0">
            <a:schemeClr val="accent1"/>
          </a:fillRef>
          <a:effectRef idx="0">
            <a:schemeClr val="accent1"/>
          </a:effectRef>
          <a:fontRef idx="minor">
            <a:schemeClr val="tx1"/>
          </a:fontRef>
        </p:style>
      </p:cxnSp>
      <p:sp>
        <p:nvSpPr>
          <p:cNvPr id="10" name="Inhaltsplatzhalter 2"/>
          <p:cNvSpPr>
            <a:spLocks noGrp="1"/>
          </p:cNvSpPr>
          <p:nvPr>
            <p:ph idx="13"/>
          </p:nvPr>
        </p:nvSpPr>
        <p:spPr bwMode="gray">
          <a:xfrm>
            <a:off x="459713" y="3915804"/>
            <a:ext cx="5462027" cy="2239740"/>
          </a:xfrm>
        </p:spPr>
        <p:txBody>
          <a:bodyPr/>
          <a:lstStyle>
            <a:lvl1pPr rtl="0">
              <a:defRPr sz="2000" b="1"/>
            </a:lvl1pPr>
            <a:lvl2pPr marL="0" indent="0">
              <a:buNone/>
              <a:defRPr/>
            </a:lvl2pPr>
            <a:lvl3pPr marL="268636">
              <a:buClr>
                <a:schemeClr val="accent1"/>
              </a:buClr>
              <a:defRPr/>
            </a:lvl3pPr>
            <a:lvl4pPr marL="537275">
              <a:buClr>
                <a:schemeClr val="accent2"/>
              </a:buClr>
              <a:defRPr/>
            </a:lvl4pPr>
            <a:lvl5pPr marL="805912">
              <a:buClr>
                <a:schemeClr val="accent5"/>
              </a:buClr>
              <a:defRPr/>
            </a:lvl5pPr>
          </a:lstStyle>
          <a:p>
            <a:pPr lvl="0"/>
            <a:r>
              <a:rPr lang="de-DE" noProof="0"/>
              <a:t>Textmasterformat bearbeiten</a:t>
            </a:r>
          </a:p>
          <a:p>
            <a:pPr lvl="1"/>
            <a:r>
              <a:rPr lang="de-DE" noProof="0"/>
              <a:t>Zweite Ebene</a:t>
            </a:r>
          </a:p>
          <a:p>
            <a:pPr lvl="2"/>
            <a:r>
              <a:rPr lang="de-DE" noProof="0"/>
              <a:t>Dritte Ebene</a:t>
            </a:r>
          </a:p>
          <a:p>
            <a:pPr lvl="3"/>
            <a:r>
              <a:rPr lang="de-DE" noProof="0"/>
              <a:t>Vierte Ebene</a:t>
            </a:r>
          </a:p>
          <a:p>
            <a:pPr lvl="4"/>
            <a:r>
              <a:rPr lang="de-DE" noProof="0"/>
              <a:t>Fünfte Ebene</a:t>
            </a:r>
            <a:endParaRPr lang="en-US" noProof="0"/>
          </a:p>
        </p:txBody>
      </p:sp>
      <p:sp>
        <p:nvSpPr>
          <p:cNvPr id="11" name="Inhaltsplatzhalter 2"/>
          <p:cNvSpPr>
            <a:spLocks noGrp="1"/>
          </p:cNvSpPr>
          <p:nvPr>
            <p:ph idx="14"/>
          </p:nvPr>
        </p:nvSpPr>
        <p:spPr bwMode="gray">
          <a:xfrm>
            <a:off x="6239649" y="3915804"/>
            <a:ext cx="5462027" cy="2239740"/>
          </a:xfrm>
        </p:spPr>
        <p:txBody>
          <a:bodyPr/>
          <a:lstStyle>
            <a:lvl1pPr>
              <a:defRPr sz="2000" b="1"/>
            </a:lvl1pPr>
            <a:lvl2pPr marL="0" indent="0">
              <a:buNone/>
              <a:defRPr/>
            </a:lvl2pPr>
            <a:lvl3pPr marL="268636">
              <a:buClr>
                <a:schemeClr val="accent1"/>
              </a:buClr>
              <a:defRPr/>
            </a:lvl3pPr>
            <a:lvl4pPr marL="537275">
              <a:buClr>
                <a:schemeClr val="accent2"/>
              </a:buClr>
              <a:defRPr/>
            </a:lvl4pPr>
            <a:lvl5pPr marL="805912">
              <a:buClr>
                <a:schemeClr val="accent5"/>
              </a:buClr>
              <a:defRPr/>
            </a:lvl5pPr>
          </a:lstStyle>
          <a:p>
            <a:pPr lvl="0"/>
            <a:r>
              <a:rPr lang="de-DE" noProof="0"/>
              <a:t>Textmasterformat bearbeiten</a:t>
            </a:r>
          </a:p>
          <a:p>
            <a:pPr lvl="1"/>
            <a:r>
              <a:rPr lang="de-DE" noProof="0"/>
              <a:t>Zweite Ebene</a:t>
            </a:r>
          </a:p>
          <a:p>
            <a:pPr lvl="2"/>
            <a:r>
              <a:rPr lang="de-DE" noProof="0"/>
              <a:t>Dritte Ebene</a:t>
            </a:r>
          </a:p>
          <a:p>
            <a:pPr lvl="3"/>
            <a:r>
              <a:rPr lang="de-DE" noProof="0"/>
              <a:t>Vierte Ebene</a:t>
            </a:r>
          </a:p>
          <a:p>
            <a:pPr lvl="4"/>
            <a:r>
              <a:rPr lang="de-DE" noProof="0"/>
              <a:t>Fünfte Ebene</a:t>
            </a:r>
            <a:endParaRPr lang="en-US" noProof="0"/>
          </a:p>
        </p:txBody>
      </p:sp>
    </p:spTree>
    <p:extLst>
      <p:ext uri="{BB962C8B-B14F-4D97-AF65-F5344CB8AC3E}">
        <p14:creationId xmlns:p14="http://schemas.microsoft.com/office/powerpoint/2010/main" val="143717568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5" name="Untertitel 2"/>
          <p:cNvSpPr>
            <a:spLocks noGrp="1"/>
          </p:cNvSpPr>
          <p:nvPr>
            <p:ph type="subTitle" idx="10"/>
          </p:nvPr>
        </p:nvSpPr>
        <p:spPr bwMode="gray">
          <a:xfrm>
            <a:off x="449399" y="914426"/>
            <a:ext cx="9787923" cy="369332"/>
          </a:xfrm>
        </p:spPr>
        <p:txBody>
          <a:bodyPr wrap="square" anchor="t" anchorCtr="0">
            <a:spAutoFit/>
          </a:bodyPr>
          <a:lstStyle>
            <a:lvl1pPr marL="0" indent="0" algn="l">
              <a:buNone/>
              <a:defRPr sz="2400">
                <a:solidFill>
                  <a:schemeClr val="tx1"/>
                </a:solidFill>
              </a:defRPr>
            </a:lvl1pPr>
            <a:lvl2pPr marL="0" indent="0" algn="l">
              <a:buNone/>
              <a:defRPr>
                <a:solidFill>
                  <a:schemeClr val="tx1"/>
                </a:solidFill>
              </a:defRPr>
            </a:lvl2pPr>
            <a:lvl3pPr marL="1586" indent="0" algn="l">
              <a:buNone/>
              <a:defRPr>
                <a:solidFill>
                  <a:schemeClr val="tx1"/>
                </a:solidFill>
              </a:defRPr>
            </a:lvl3pPr>
            <a:lvl4pPr marL="3171" indent="0" algn="l">
              <a:buNone/>
              <a:defRPr>
                <a:solidFill>
                  <a:schemeClr val="tx1"/>
                </a:solidFill>
              </a:defRPr>
            </a:lvl4pPr>
            <a:lvl5pPr marL="3171" indent="0" algn="l">
              <a:buNone/>
              <a:defRPr>
                <a:solidFill>
                  <a:schemeClr val="tx1"/>
                </a:solidFill>
              </a:defRPr>
            </a:lvl5pPr>
            <a:lvl6pPr marL="0" indent="0" algn="l">
              <a:buNone/>
              <a:defRPr sz="1800">
                <a:solidFill>
                  <a:schemeClr val="tx1"/>
                </a:solidFill>
              </a:defRPr>
            </a:lvl6pPr>
            <a:lvl7pPr marL="0" indent="0" algn="l">
              <a:buNone/>
              <a:defRPr sz="1800">
                <a:solidFill>
                  <a:schemeClr val="tx1"/>
                </a:solidFill>
              </a:defRPr>
            </a:lvl7pPr>
            <a:lvl8pPr marL="0" indent="0" algn="l">
              <a:buNone/>
              <a:defRPr sz="1800">
                <a:solidFill>
                  <a:schemeClr val="tx1"/>
                </a:solidFill>
              </a:defRPr>
            </a:lvl8pPr>
            <a:lvl9pPr marL="0" indent="0" algn="l">
              <a:buNone/>
              <a:defRPr sz="1800">
                <a:solidFill>
                  <a:schemeClr val="tx1"/>
                </a:solidFill>
              </a:defRPr>
            </a:lvl9pPr>
          </a:lstStyle>
          <a:p>
            <a:pPr lvl="0"/>
            <a:r>
              <a:rPr lang="de-DE" noProof="0"/>
              <a:t>Formatvorlage des Untertitelmasters durch Klicken bearbeiten</a:t>
            </a:r>
            <a:endParaRPr lang="en-US" noProof="0"/>
          </a:p>
        </p:txBody>
      </p:sp>
      <p:sp>
        <p:nvSpPr>
          <p:cNvPr id="8" name="Titelplatzhalter 1"/>
          <p:cNvSpPr>
            <a:spLocks noGrp="1"/>
          </p:cNvSpPr>
          <p:nvPr>
            <p:ph type="title"/>
          </p:nvPr>
        </p:nvSpPr>
        <p:spPr bwMode="gray">
          <a:xfrm>
            <a:off x="439151" y="381132"/>
            <a:ext cx="9798220" cy="485109"/>
          </a:xfrm>
          <a:prstGeom prst="rect">
            <a:avLst/>
          </a:prstGeom>
        </p:spPr>
        <p:txBody>
          <a:bodyPr vert="horz" lIns="0" tIns="0" rIns="0" bIns="0" rtlCol="0" anchor="b">
            <a:noAutofit/>
          </a:bodyPr>
          <a:lstStyle/>
          <a:p>
            <a:r>
              <a:rPr lang="de-DE" noProof="0"/>
              <a:t>Titelmasterformat durch Klicken bearbeiten</a:t>
            </a:r>
            <a:endParaRPr lang="en-US" noProof="0"/>
          </a:p>
        </p:txBody>
      </p:sp>
      <p:sp>
        <p:nvSpPr>
          <p:cNvPr id="11" name="Fußzeilenplatzhalter 4"/>
          <p:cNvSpPr>
            <a:spLocks noGrp="1"/>
          </p:cNvSpPr>
          <p:nvPr>
            <p:ph type="ftr" sz="quarter" idx="3"/>
          </p:nvPr>
        </p:nvSpPr>
        <p:spPr bwMode="gray">
          <a:xfrm>
            <a:off x="1254983" y="6424654"/>
            <a:ext cx="8081539" cy="433387"/>
          </a:xfrm>
          <a:prstGeom prst="rect">
            <a:avLst/>
          </a:prstGeom>
        </p:spPr>
        <p:txBody>
          <a:bodyPr lIns="0" tIns="0" rIns="0" bIns="0" anchor="ctr"/>
          <a:lstStyle>
            <a:lvl1pPr algn="l">
              <a:defRPr sz="800">
                <a:solidFill>
                  <a:schemeClr val="tx1"/>
                </a:solidFill>
              </a:defRPr>
            </a:lvl1pPr>
            <a:lvl2pPr marL="0" indent="0">
              <a:defRPr sz="800">
                <a:solidFill>
                  <a:schemeClr val="tx1"/>
                </a:solidFill>
              </a:defRPr>
            </a:lvl2pPr>
            <a:lvl3pPr marL="1586" indent="0">
              <a:defRPr sz="800">
                <a:solidFill>
                  <a:schemeClr val="tx1"/>
                </a:solidFill>
              </a:defRPr>
            </a:lvl3pPr>
            <a:lvl4pPr marL="3171" indent="0">
              <a:defRPr sz="800">
                <a:solidFill>
                  <a:schemeClr val="tx1"/>
                </a:solidFill>
              </a:defRPr>
            </a:lvl4pPr>
            <a:lvl5pPr marL="3171" indent="0">
              <a:defRPr sz="800">
                <a:solidFill>
                  <a:schemeClr val="tx1"/>
                </a:solidFill>
              </a:defRPr>
            </a:lvl5pPr>
            <a:lvl6pPr marL="0" indent="0">
              <a:defRPr sz="800">
                <a:solidFill>
                  <a:schemeClr val="tx1"/>
                </a:solidFill>
              </a:defRPr>
            </a:lvl6pPr>
            <a:lvl7pPr marL="0" indent="0" algn="l">
              <a:defRPr sz="800">
                <a:solidFill>
                  <a:schemeClr val="tx1"/>
                </a:solidFill>
              </a:defRPr>
            </a:lvl7pPr>
            <a:lvl8pPr marL="0" indent="0">
              <a:defRPr sz="800">
                <a:solidFill>
                  <a:schemeClr val="tx1"/>
                </a:solidFill>
              </a:defRPr>
            </a:lvl8pPr>
            <a:lvl9pPr marL="0" indent="0">
              <a:defRPr sz="800"/>
            </a:lvl9pPr>
          </a:lstStyle>
          <a:p>
            <a:r>
              <a:rPr lang="en-US">
                <a:solidFill>
                  <a:srgbClr val="676767"/>
                </a:solidFill>
              </a:rPr>
              <a:t>www.open-systems-pharmacology.org</a:t>
            </a:r>
          </a:p>
        </p:txBody>
      </p:sp>
      <p:sp>
        <p:nvSpPr>
          <p:cNvPr id="12" name="Foliennummernplatzhalter 3"/>
          <p:cNvSpPr>
            <a:spLocks noGrp="1"/>
          </p:cNvSpPr>
          <p:nvPr>
            <p:ph type="sldNum" sz="quarter" idx="4"/>
          </p:nvPr>
        </p:nvSpPr>
        <p:spPr bwMode="gray">
          <a:xfrm>
            <a:off x="474778" y="6424654"/>
            <a:ext cx="761156" cy="433387"/>
          </a:xfrm>
          <a:prstGeom prst="rect">
            <a:avLst/>
          </a:prstGeom>
        </p:spPr>
        <p:txBody>
          <a:bodyPr vert="horz" lIns="0" tIns="0" rIns="0" bIns="0" rtlCol="0" anchor="ctr"/>
          <a:lstStyle>
            <a:lvl1pPr algn="l">
              <a:defRPr sz="800">
                <a:solidFill>
                  <a:schemeClr val="tx1"/>
                </a:solidFill>
              </a:defRPr>
            </a:lvl1pPr>
            <a:lvl2pPr marL="1586" indent="0" algn="l">
              <a:defRPr sz="800">
                <a:solidFill>
                  <a:schemeClr val="tx1"/>
                </a:solidFill>
              </a:defRPr>
            </a:lvl2pPr>
            <a:lvl3pPr marL="0" indent="0" algn="l">
              <a:defRPr sz="800">
                <a:solidFill>
                  <a:schemeClr val="tx1"/>
                </a:solidFill>
              </a:defRPr>
            </a:lvl3pPr>
            <a:lvl4pPr marL="0" indent="0" algn="l">
              <a:defRPr sz="800">
                <a:solidFill>
                  <a:schemeClr val="tx1"/>
                </a:solidFill>
              </a:defRPr>
            </a:lvl4pPr>
            <a:lvl5pPr marL="0" indent="0" algn="l">
              <a:defRPr sz="800">
                <a:solidFill>
                  <a:schemeClr val="tx1"/>
                </a:solidFill>
              </a:defRPr>
            </a:lvl5pPr>
            <a:lvl6pPr marL="0" indent="0" algn="l">
              <a:defRPr sz="800">
                <a:solidFill>
                  <a:schemeClr val="tx1"/>
                </a:solidFill>
              </a:defRPr>
            </a:lvl6pPr>
            <a:lvl7pPr marL="0" indent="0" algn="l">
              <a:defRPr sz="800">
                <a:solidFill>
                  <a:schemeClr val="tx1"/>
                </a:solidFill>
              </a:defRPr>
            </a:lvl7pPr>
            <a:lvl8pPr marL="0" indent="0" algn="l">
              <a:defRPr sz="800">
                <a:solidFill>
                  <a:schemeClr val="tx1"/>
                </a:solidFill>
              </a:defRPr>
            </a:lvl8pPr>
            <a:lvl9pPr marL="0" indent="0" algn="l">
              <a:defRPr sz="800">
                <a:solidFill>
                  <a:schemeClr val="tx1"/>
                </a:solidFill>
              </a:defRPr>
            </a:lvl9pPr>
          </a:lstStyle>
          <a:p>
            <a:r>
              <a:rPr lang="en-US">
                <a:solidFill>
                  <a:srgbClr val="676767"/>
                </a:solidFill>
              </a:rPr>
              <a:t>Page </a:t>
            </a:r>
            <a:fld id="{87F334AE-4EAC-4C2D-A638-92A76F09FCC4}" type="slidenum">
              <a:rPr lang="en-US" smtClean="0">
                <a:solidFill>
                  <a:srgbClr val="676767"/>
                </a:solidFill>
              </a:rPr>
              <a:pPr/>
              <a:t>‹#›</a:t>
            </a:fld>
            <a:endParaRPr lang="en-US">
              <a:solidFill>
                <a:srgbClr val="676767"/>
              </a:solidFill>
            </a:endParaRPr>
          </a:p>
        </p:txBody>
      </p:sp>
      <p:cxnSp>
        <p:nvCxnSpPr>
          <p:cNvPr id="13" name="Gerader Verbinder 13"/>
          <p:cNvCxnSpPr/>
          <p:nvPr userDrawn="1"/>
        </p:nvCxnSpPr>
        <p:spPr bwMode="gray">
          <a:xfrm>
            <a:off x="0" y="6416923"/>
            <a:ext cx="12192000" cy="0"/>
          </a:xfrm>
          <a:prstGeom prst="line">
            <a:avLst/>
          </a:prstGeom>
          <a:ln w="31750">
            <a:gradFill>
              <a:gsLst>
                <a:gs pos="100000">
                  <a:schemeClr val="accent2"/>
                </a:gs>
                <a:gs pos="0">
                  <a:schemeClr val="accent1"/>
                </a:gs>
              </a:gsLst>
              <a:lin ang="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318703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only (without Subheadline)">
    <p:spTree>
      <p:nvGrpSpPr>
        <p:cNvPr id="1" name=""/>
        <p:cNvGrpSpPr/>
        <p:nvPr/>
      </p:nvGrpSpPr>
      <p:grpSpPr>
        <a:xfrm>
          <a:off x="0" y="0"/>
          <a:ext cx="0" cy="0"/>
          <a:chOff x="0" y="0"/>
          <a:chExt cx="0" cy="0"/>
        </a:xfrm>
      </p:grpSpPr>
      <p:sp>
        <p:nvSpPr>
          <p:cNvPr id="7" name="Titelplatzhalter 1"/>
          <p:cNvSpPr>
            <a:spLocks noGrp="1"/>
          </p:cNvSpPr>
          <p:nvPr>
            <p:ph type="title"/>
          </p:nvPr>
        </p:nvSpPr>
        <p:spPr bwMode="gray">
          <a:xfrm>
            <a:off x="439151" y="445200"/>
            <a:ext cx="9798220" cy="856531"/>
          </a:xfrm>
          <a:prstGeom prst="rect">
            <a:avLst/>
          </a:prstGeom>
        </p:spPr>
        <p:txBody>
          <a:bodyPr vert="horz" lIns="0" tIns="0" rIns="0" bIns="0" rtlCol="0" anchor="b">
            <a:noAutofit/>
          </a:bodyPr>
          <a:lstStyle/>
          <a:p>
            <a:r>
              <a:rPr lang="de-DE" noProof="0"/>
              <a:t>Titelmasterformat durch Klicken bearbeiten</a:t>
            </a:r>
            <a:endParaRPr lang="en-US" noProof="0"/>
          </a:p>
        </p:txBody>
      </p:sp>
      <p:sp>
        <p:nvSpPr>
          <p:cNvPr id="10" name="Fußzeilenplatzhalter 4"/>
          <p:cNvSpPr>
            <a:spLocks noGrp="1"/>
          </p:cNvSpPr>
          <p:nvPr>
            <p:ph type="ftr" sz="quarter" idx="3"/>
          </p:nvPr>
        </p:nvSpPr>
        <p:spPr bwMode="gray">
          <a:xfrm>
            <a:off x="1254983" y="6424654"/>
            <a:ext cx="8081539" cy="433387"/>
          </a:xfrm>
          <a:prstGeom prst="rect">
            <a:avLst/>
          </a:prstGeom>
        </p:spPr>
        <p:txBody>
          <a:bodyPr lIns="0" tIns="0" rIns="0" bIns="0" anchor="ctr"/>
          <a:lstStyle>
            <a:lvl1pPr algn="l">
              <a:defRPr sz="800">
                <a:solidFill>
                  <a:schemeClr val="tx1"/>
                </a:solidFill>
              </a:defRPr>
            </a:lvl1pPr>
            <a:lvl2pPr marL="0" indent="0">
              <a:defRPr sz="800">
                <a:solidFill>
                  <a:schemeClr val="tx1"/>
                </a:solidFill>
              </a:defRPr>
            </a:lvl2pPr>
            <a:lvl3pPr marL="1586" indent="0">
              <a:defRPr sz="800">
                <a:solidFill>
                  <a:schemeClr val="tx1"/>
                </a:solidFill>
              </a:defRPr>
            </a:lvl3pPr>
            <a:lvl4pPr marL="3171" indent="0">
              <a:defRPr sz="800">
                <a:solidFill>
                  <a:schemeClr val="tx1"/>
                </a:solidFill>
              </a:defRPr>
            </a:lvl4pPr>
            <a:lvl5pPr marL="3171" indent="0">
              <a:defRPr sz="800">
                <a:solidFill>
                  <a:schemeClr val="tx1"/>
                </a:solidFill>
              </a:defRPr>
            </a:lvl5pPr>
            <a:lvl6pPr marL="0" indent="0">
              <a:defRPr sz="800">
                <a:solidFill>
                  <a:schemeClr val="tx1"/>
                </a:solidFill>
              </a:defRPr>
            </a:lvl6pPr>
            <a:lvl7pPr marL="0" indent="0" algn="l">
              <a:defRPr sz="800">
                <a:solidFill>
                  <a:schemeClr val="tx1"/>
                </a:solidFill>
              </a:defRPr>
            </a:lvl7pPr>
            <a:lvl8pPr marL="0" indent="0">
              <a:defRPr sz="800">
                <a:solidFill>
                  <a:schemeClr val="tx1"/>
                </a:solidFill>
              </a:defRPr>
            </a:lvl8pPr>
            <a:lvl9pPr marL="0" indent="0">
              <a:defRPr sz="800"/>
            </a:lvl9pPr>
          </a:lstStyle>
          <a:p>
            <a:r>
              <a:rPr lang="en-US">
                <a:solidFill>
                  <a:srgbClr val="676767"/>
                </a:solidFill>
              </a:rPr>
              <a:t>www.open-systems-pharmacology.org</a:t>
            </a:r>
          </a:p>
        </p:txBody>
      </p:sp>
      <p:sp>
        <p:nvSpPr>
          <p:cNvPr id="11" name="Foliennummernplatzhalter 3"/>
          <p:cNvSpPr>
            <a:spLocks noGrp="1"/>
          </p:cNvSpPr>
          <p:nvPr>
            <p:ph type="sldNum" sz="quarter" idx="4"/>
          </p:nvPr>
        </p:nvSpPr>
        <p:spPr bwMode="gray">
          <a:xfrm>
            <a:off x="474778" y="6424654"/>
            <a:ext cx="761156" cy="433387"/>
          </a:xfrm>
          <a:prstGeom prst="rect">
            <a:avLst/>
          </a:prstGeom>
        </p:spPr>
        <p:txBody>
          <a:bodyPr vert="horz" lIns="0" tIns="0" rIns="0" bIns="0" rtlCol="0" anchor="ctr"/>
          <a:lstStyle>
            <a:lvl1pPr algn="l">
              <a:defRPr sz="800">
                <a:solidFill>
                  <a:schemeClr val="tx1"/>
                </a:solidFill>
              </a:defRPr>
            </a:lvl1pPr>
            <a:lvl2pPr marL="1586" indent="0" algn="l">
              <a:defRPr sz="800">
                <a:solidFill>
                  <a:schemeClr val="tx1"/>
                </a:solidFill>
              </a:defRPr>
            </a:lvl2pPr>
            <a:lvl3pPr marL="0" indent="0" algn="l">
              <a:defRPr sz="800">
                <a:solidFill>
                  <a:schemeClr val="tx1"/>
                </a:solidFill>
              </a:defRPr>
            </a:lvl3pPr>
            <a:lvl4pPr marL="0" indent="0" algn="l">
              <a:defRPr sz="800">
                <a:solidFill>
                  <a:schemeClr val="tx1"/>
                </a:solidFill>
              </a:defRPr>
            </a:lvl4pPr>
            <a:lvl5pPr marL="0" indent="0" algn="l">
              <a:defRPr sz="800">
                <a:solidFill>
                  <a:schemeClr val="tx1"/>
                </a:solidFill>
              </a:defRPr>
            </a:lvl5pPr>
            <a:lvl6pPr marL="0" indent="0" algn="l">
              <a:defRPr sz="800">
                <a:solidFill>
                  <a:schemeClr val="tx1"/>
                </a:solidFill>
              </a:defRPr>
            </a:lvl6pPr>
            <a:lvl7pPr marL="0" indent="0" algn="l">
              <a:defRPr sz="800">
                <a:solidFill>
                  <a:schemeClr val="tx1"/>
                </a:solidFill>
              </a:defRPr>
            </a:lvl7pPr>
            <a:lvl8pPr marL="0" indent="0" algn="l">
              <a:defRPr sz="800">
                <a:solidFill>
                  <a:schemeClr val="tx1"/>
                </a:solidFill>
              </a:defRPr>
            </a:lvl8pPr>
            <a:lvl9pPr marL="0" indent="0" algn="l">
              <a:defRPr sz="800">
                <a:solidFill>
                  <a:schemeClr val="tx1"/>
                </a:solidFill>
              </a:defRPr>
            </a:lvl9pPr>
          </a:lstStyle>
          <a:p>
            <a:r>
              <a:rPr lang="en-US">
                <a:solidFill>
                  <a:srgbClr val="676767"/>
                </a:solidFill>
              </a:rPr>
              <a:t>Page </a:t>
            </a:r>
            <a:fld id="{87F334AE-4EAC-4C2D-A638-92A76F09FCC4}" type="slidenum">
              <a:rPr lang="en-US" smtClean="0">
                <a:solidFill>
                  <a:srgbClr val="676767"/>
                </a:solidFill>
              </a:rPr>
              <a:pPr/>
              <a:t>‹#›</a:t>
            </a:fld>
            <a:endParaRPr lang="en-US">
              <a:solidFill>
                <a:srgbClr val="676767"/>
              </a:solidFill>
            </a:endParaRPr>
          </a:p>
        </p:txBody>
      </p:sp>
      <p:cxnSp>
        <p:nvCxnSpPr>
          <p:cNvPr id="12" name="Gerader Verbinder 13"/>
          <p:cNvCxnSpPr/>
          <p:nvPr userDrawn="1"/>
        </p:nvCxnSpPr>
        <p:spPr bwMode="gray">
          <a:xfrm>
            <a:off x="0" y="6416923"/>
            <a:ext cx="12192000" cy="0"/>
          </a:xfrm>
          <a:prstGeom prst="line">
            <a:avLst/>
          </a:prstGeom>
          <a:ln w="31750">
            <a:gradFill>
              <a:gsLst>
                <a:gs pos="100000">
                  <a:schemeClr val="accent2"/>
                </a:gs>
                <a:gs pos="0">
                  <a:schemeClr val="accent1"/>
                </a:gs>
              </a:gsLst>
              <a:lin ang="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8681438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Picture">
    <p:spTree>
      <p:nvGrpSpPr>
        <p:cNvPr id="1" name=""/>
        <p:cNvGrpSpPr/>
        <p:nvPr/>
      </p:nvGrpSpPr>
      <p:grpSpPr>
        <a:xfrm>
          <a:off x="0" y="0"/>
          <a:ext cx="0" cy="0"/>
          <a:chOff x="0" y="0"/>
          <a:chExt cx="0" cy="0"/>
        </a:xfrm>
      </p:grpSpPr>
      <p:sp>
        <p:nvSpPr>
          <p:cNvPr id="2" name="Rechteck 1"/>
          <p:cNvSpPr/>
          <p:nvPr userDrawn="1"/>
        </p:nvSpPr>
        <p:spPr bwMode="gray">
          <a:xfrm>
            <a:off x="0" y="-1"/>
            <a:ext cx="12192000" cy="6462050"/>
          </a:xfrm>
          <a:prstGeom prst="rect">
            <a:avLst/>
          </a:prstGeom>
          <a:solidFill>
            <a:schemeClr val="bg1"/>
          </a:solidFill>
          <a:ln w="9525" algn="ctr">
            <a:noFill/>
            <a:miter lim="800000"/>
            <a:headEnd/>
            <a:tailEnd/>
          </a:ln>
          <a:effectLst/>
        </p:spPr>
        <p:txBody>
          <a:bodyPr vert="horz" wrap="square" lIns="90967" tIns="45513" rIns="90967" bIns="45513" numCol="1" rtlCol="0" anchor="ctr" anchorCtr="0" compatLnSpc="1">
            <a:prstTxWarp prst="textNoShape">
              <a:avLst/>
            </a:prstTxWarp>
          </a:bodyPr>
          <a:lstStyle/>
          <a:p>
            <a:pPr algn="ctr" defTabSz="1215294"/>
            <a:endParaRPr lang="en-US" sz="2400" err="1">
              <a:solidFill>
                <a:srgbClr val="676767"/>
              </a:solidFill>
            </a:endParaRPr>
          </a:p>
        </p:txBody>
      </p:sp>
      <p:sp>
        <p:nvSpPr>
          <p:cNvPr id="7" name="Titelplatzhalter 1"/>
          <p:cNvSpPr>
            <a:spLocks noGrp="1"/>
          </p:cNvSpPr>
          <p:nvPr>
            <p:ph type="title"/>
          </p:nvPr>
        </p:nvSpPr>
        <p:spPr bwMode="gray">
          <a:xfrm>
            <a:off x="51" y="426242"/>
            <a:ext cx="3596" cy="856531"/>
          </a:xfrm>
          <a:prstGeom prst="rect">
            <a:avLst/>
          </a:prstGeom>
        </p:spPr>
        <p:txBody>
          <a:bodyPr vert="horz" lIns="0" tIns="0" rIns="0" bIns="0" rtlCol="0" anchor="t">
            <a:noAutofit/>
          </a:bodyPr>
          <a:lstStyle>
            <a:lvl1pPr>
              <a:defRPr>
                <a:noFill/>
              </a:defRPr>
            </a:lvl1pPr>
          </a:lstStyle>
          <a:p>
            <a:r>
              <a:rPr lang="de-DE" noProof="0"/>
              <a:t>Titelmasterformat durch Klicken bearbeiten</a:t>
            </a:r>
            <a:endParaRPr lang="en-US" noProof="0"/>
          </a:p>
        </p:txBody>
      </p:sp>
      <p:sp>
        <p:nvSpPr>
          <p:cNvPr id="3" name="Picture Placeholder 2"/>
          <p:cNvSpPr>
            <a:spLocks noGrp="1"/>
          </p:cNvSpPr>
          <p:nvPr>
            <p:ph type="pic" sz="quarter" idx="10"/>
          </p:nvPr>
        </p:nvSpPr>
        <p:spPr bwMode="gray">
          <a:xfrm>
            <a:off x="0" y="0"/>
            <a:ext cx="12192000" cy="6858000"/>
          </a:xfrm>
        </p:spPr>
        <p:txBody>
          <a:bodyPr/>
          <a:lstStyle/>
          <a:p>
            <a:r>
              <a:rPr lang="de-DE"/>
              <a:t>Bild durch Klicken auf Symbol hinzufügen</a:t>
            </a:r>
            <a:endParaRPr lang="en-US"/>
          </a:p>
        </p:txBody>
      </p:sp>
      <p:sp>
        <p:nvSpPr>
          <p:cNvPr id="8" name="Fußzeilenplatzhalter 2"/>
          <p:cNvSpPr>
            <a:spLocks noGrp="1"/>
          </p:cNvSpPr>
          <p:nvPr>
            <p:ph type="ftr" sz="quarter" idx="11"/>
          </p:nvPr>
        </p:nvSpPr>
        <p:spPr bwMode="gray">
          <a:xfrm>
            <a:off x="1254983" y="6424654"/>
            <a:ext cx="8081539" cy="433387"/>
          </a:xfrm>
        </p:spPr>
        <p:txBody>
          <a:bodyPr/>
          <a:lstStyle>
            <a:lvl1pPr>
              <a:defRPr>
                <a:noFill/>
              </a:defRPr>
            </a:lvl1pPr>
            <a:lvl2pPr>
              <a:defRPr>
                <a:noFill/>
              </a:defRPr>
            </a:lvl2pPr>
            <a:lvl3pPr>
              <a:defRPr>
                <a:noFill/>
              </a:defRPr>
            </a:lvl3pPr>
            <a:lvl4pPr>
              <a:defRPr>
                <a:noFill/>
              </a:defRPr>
            </a:lvl4pPr>
            <a:lvl5pPr>
              <a:defRPr>
                <a:noFill/>
              </a:defRPr>
            </a:lvl5pPr>
            <a:lvl6pPr>
              <a:defRPr>
                <a:noFill/>
              </a:defRPr>
            </a:lvl6pPr>
            <a:lvl7pPr>
              <a:defRPr>
                <a:noFill/>
              </a:defRPr>
            </a:lvl7pPr>
            <a:lvl8pPr>
              <a:defRPr>
                <a:noFill/>
              </a:defRPr>
            </a:lvl8pPr>
            <a:lvl9pPr>
              <a:defRPr>
                <a:noFill/>
              </a:defRPr>
            </a:lvl9pPr>
          </a:lstStyle>
          <a:p>
            <a:r>
              <a:rPr lang="en-US"/>
              <a:t>www.open-systems-pharmacology.org</a:t>
            </a:r>
          </a:p>
        </p:txBody>
      </p:sp>
      <p:sp>
        <p:nvSpPr>
          <p:cNvPr id="9" name="Foliennummernplatzhalter 3"/>
          <p:cNvSpPr>
            <a:spLocks noGrp="1"/>
          </p:cNvSpPr>
          <p:nvPr>
            <p:ph type="sldNum" sz="quarter" idx="12"/>
          </p:nvPr>
        </p:nvSpPr>
        <p:spPr bwMode="gray">
          <a:xfrm>
            <a:off x="474778" y="6424654"/>
            <a:ext cx="761156" cy="433387"/>
          </a:xfrm>
        </p:spPr>
        <p:txBody>
          <a:bodyPr/>
          <a:lstStyle>
            <a:lvl1pPr>
              <a:defRPr>
                <a:noFill/>
              </a:defRPr>
            </a:lvl1pPr>
            <a:lvl2pPr>
              <a:defRPr>
                <a:noFill/>
              </a:defRPr>
            </a:lvl2pPr>
            <a:lvl3pPr>
              <a:defRPr>
                <a:noFill/>
              </a:defRPr>
            </a:lvl3pPr>
            <a:lvl4pPr>
              <a:defRPr>
                <a:noFill/>
              </a:defRPr>
            </a:lvl4pPr>
            <a:lvl5pPr>
              <a:defRPr>
                <a:noFill/>
              </a:defRPr>
            </a:lvl5pPr>
            <a:lvl6pPr>
              <a:defRPr>
                <a:noFill/>
              </a:defRPr>
            </a:lvl6pPr>
            <a:lvl7pPr>
              <a:defRPr>
                <a:noFill/>
              </a:defRPr>
            </a:lvl7pPr>
            <a:lvl8pPr>
              <a:defRPr>
                <a:noFill/>
              </a:defRPr>
            </a:lvl8pPr>
            <a:lvl9pPr>
              <a:defRPr>
                <a:noFill/>
              </a:defRPr>
            </a:lvl9pPr>
          </a:lstStyle>
          <a:p>
            <a:r>
              <a:rPr lang="en-US"/>
              <a:t>Page </a:t>
            </a:r>
            <a:fld id="{87F334AE-4EAC-4C2D-A638-92A76F09FCC4}" type="slidenum">
              <a:rPr lang="en-US" smtClean="0"/>
              <a:pPr/>
              <a:t>‹#›</a:t>
            </a:fld>
            <a:endParaRPr lang="en-US"/>
          </a:p>
        </p:txBody>
      </p:sp>
    </p:spTree>
    <p:extLst>
      <p:ext uri="{BB962C8B-B14F-4D97-AF65-F5344CB8AC3E}">
        <p14:creationId xmlns:p14="http://schemas.microsoft.com/office/powerpoint/2010/main" val="360792008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Highlight slide">
    <p:bg>
      <p:bgPr>
        <a:gradFill>
          <a:gsLst>
            <a:gs pos="0">
              <a:srgbClr val="0090C5"/>
            </a:gs>
            <a:gs pos="53000">
              <a:srgbClr val="6BC200"/>
            </a:gs>
          </a:gsLst>
          <a:lin ang="13800000" scaled="0"/>
        </a:gradFill>
        <a:effectLst/>
      </p:bgPr>
    </p:bg>
    <p:spTree>
      <p:nvGrpSpPr>
        <p:cNvPr id="1" name=""/>
        <p:cNvGrpSpPr/>
        <p:nvPr/>
      </p:nvGrpSpPr>
      <p:grpSpPr>
        <a:xfrm>
          <a:off x="0" y="0"/>
          <a:ext cx="0" cy="0"/>
          <a:chOff x="0" y="0"/>
          <a:chExt cx="0" cy="0"/>
        </a:xfrm>
      </p:grpSpPr>
      <p:sp>
        <p:nvSpPr>
          <p:cNvPr id="23" name="Rectangle 5"/>
          <p:cNvSpPr/>
          <p:nvPr userDrawn="1"/>
        </p:nvSpPr>
        <p:spPr bwMode="gray">
          <a:xfrm>
            <a:off x="0" y="41"/>
            <a:ext cx="12192000" cy="6462049"/>
          </a:xfrm>
          <a:prstGeom prst="rect">
            <a:avLst/>
          </a:prstGeom>
          <a:blipFill>
            <a:blip r:embed="rId2"/>
            <a:srcRect/>
            <a:stretch>
              <a:fillRect b="-6128"/>
            </a:stretch>
          </a:blipFill>
          <a:ln w="9525" algn="ctr">
            <a:noFill/>
            <a:miter lim="800000"/>
            <a:headEnd/>
            <a:tailEnd/>
          </a:ln>
          <a:effectLst/>
        </p:spPr>
        <p:txBody>
          <a:bodyPr vert="horz" wrap="square" lIns="90967" tIns="45513" rIns="90967" bIns="45513" numCol="1" rtlCol="0" anchor="ctr" anchorCtr="0" compatLnSpc="1">
            <a:prstTxWarp prst="textNoShape">
              <a:avLst/>
            </a:prstTxWarp>
          </a:bodyPr>
          <a:lstStyle/>
          <a:p>
            <a:pPr algn="ctr" defTabSz="1215294"/>
            <a:endParaRPr lang="en-US" sz="2400" err="1">
              <a:solidFill>
                <a:srgbClr val="676767"/>
              </a:solidFill>
            </a:endParaRPr>
          </a:p>
        </p:txBody>
      </p:sp>
      <p:sp>
        <p:nvSpPr>
          <p:cNvPr id="3" name="Untertitel 2"/>
          <p:cNvSpPr>
            <a:spLocks noGrp="1"/>
          </p:cNvSpPr>
          <p:nvPr userDrawn="1">
            <p:ph type="subTitle" idx="1"/>
          </p:nvPr>
        </p:nvSpPr>
        <p:spPr bwMode="gray">
          <a:xfrm>
            <a:off x="473244" y="4237506"/>
            <a:ext cx="8785409" cy="1575647"/>
          </a:xfrm>
        </p:spPr>
        <p:txBody>
          <a:bodyPr wrap="square" anchor="t" anchorCtr="0">
            <a:noAutofit/>
          </a:bodyPr>
          <a:lstStyle>
            <a:lvl1pPr marL="0" indent="0" algn="l">
              <a:buNone/>
              <a:defRPr sz="2000">
                <a:solidFill>
                  <a:schemeClr val="bg1"/>
                </a:solidFill>
              </a:defRPr>
            </a:lvl1pPr>
            <a:lvl2pPr marL="0" indent="0" algn="l">
              <a:buNone/>
              <a:defRPr sz="2000">
                <a:solidFill>
                  <a:schemeClr val="bg1"/>
                </a:solidFill>
              </a:defRPr>
            </a:lvl2pPr>
            <a:lvl3pPr marL="1586" indent="0" algn="l">
              <a:buNone/>
              <a:defRPr sz="2000">
                <a:solidFill>
                  <a:schemeClr val="bg1"/>
                </a:solidFill>
              </a:defRPr>
            </a:lvl3pPr>
            <a:lvl4pPr marL="3171" indent="0" algn="l">
              <a:buNone/>
              <a:defRPr sz="2000">
                <a:solidFill>
                  <a:schemeClr val="bg1"/>
                </a:solidFill>
              </a:defRPr>
            </a:lvl4pPr>
            <a:lvl5pPr marL="3171" indent="0" algn="l">
              <a:buNone/>
              <a:defRPr sz="2000">
                <a:solidFill>
                  <a:schemeClr val="bg1"/>
                </a:solidFill>
              </a:defRPr>
            </a:lvl5pPr>
            <a:lvl6pPr marL="0" indent="0" algn="l">
              <a:buNone/>
              <a:defRPr sz="2000">
                <a:solidFill>
                  <a:schemeClr val="bg1"/>
                </a:solidFill>
              </a:defRPr>
            </a:lvl6pPr>
            <a:lvl7pPr marL="0" indent="0" algn="l">
              <a:buNone/>
              <a:defRPr sz="2000">
                <a:solidFill>
                  <a:schemeClr val="bg1"/>
                </a:solidFill>
              </a:defRPr>
            </a:lvl7pPr>
            <a:lvl8pPr marL="0" indent="0" algn="l">
              <a:buNone/>
              <a:defRPr sz="2000">
                <a:solidFill>
                  <a:schemeClr val="bg1"/>
                </a:solidFill>
              </a:defRPr>
            </a:lvl8pPr>
            <a:lvl9pPr marL="0" indent="0" algn="l">
              <a:buNone/>
              <a:defRPr sz="2000">
                <a:solidFill>
                  <a:schemeClr val="bg1"/>
                </a:solidFill>
              </a:defRPr>
            </a:lvl9pPr>
          </a:lstStyle>
          <a:p>
            <a:pPr lvl="0"/>
            <a:r>
              <a:rPr lang="de-DE" noProof="0"/>
              <a:t>Formatvorlage des Untertitelmasters durch Klicken bearbeiten</a:t>
            </a:r>
            <a:endParaRPr lang="en-US" noProof="0"/>
          </a:p>
        </p:txBody>
      </p:sp>
      <p:sp>
        <p:nvSpPr>
          <p:cNvPr id="2" name="Titel 1"/>
          <p:cNvSpPr>
            <a:spLocks noGrp="1"/>
          </p:cNvSpPr>
          <p:nvPr userDrawn="1">
            <p:ph type="ctrTitle"/>
          </p:nvPr>
        </p:nvSpPr>
        <p:spPr bwMode="gray">
          <a:xfrm>
            <a:off x="472268" y="2619484"/>
            <a:ext cx="8786333" cy="1329595"/>
          </a:xfrm>
        </p:spPr>
        <p:txBody>
          <a:bodyPr wrap="square">
            <a:spAutoFit/>
          </a:bodyPr>
          <a:lstStyle>
            <a:lvl1pPr algn="l">
              <a:lnSpc>
                <a:spcPct val="90000"/>
              </a:lnSpc>
              <a:defRPr sz="4800">
                <a:solidFill>
                  <a:schemeClr val="bg1"/>
                </a:solidFill>
              </a:defRPr>
            </a:lvl1pPr>
          </a:lstStyle>
          <a:p>
            <a:r>
              <a:rPr lang="de-DE" noProof="0"/>
              <a:t>Titelmasterformat durch Klicken bearbeiten</a:t>
            </a:r>
            <a:endParaRPr lang="en-US" noProof="0"/>
          </a:p>
        </p:txBody>
      </p:sp>
      <p:grpSp>
        <p:nvGrpSpPr>
          <p:cNvPr id="14" name="Gruppieren 13"/>
          <p:cNvGrpSpPr/>
          <p:nvPr userDrawn="1"/>
        </p:nvGrpSpPr>
        <p:grpSpPr bwMode="gray">
          <a:xfrm>
            <a:off x="473585" y="2941310"/>
            <a:ext cx="8785071" cy="3226263"/>
            <a:chOff x="474211" y="2949439"/>
            <a:chExt cx="8472117" cy="3235225"/>
          </a:xfrm>
        </p:grpSpPr>
        <p:sp>
          <p:nvSpPr>
            <p:cNvPr id="15" name="Rechteck 14"/>
            <p:cNvSpPr/>
            <p:nvPr/>
          </p:nvSpPr>
          <p:spPr bwMode="gray">
            <a:xfrm>
              <a:off x="474211" y="2949439"/>
              <a:ext cx="8472117" cy="457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1058"/>
              <a:endParaRPr lang="en-US" sz="3200">
                <a:solidFill>
                  <a:prstClr val="white"/>
                </a:solidFill>
                <a:cs typeface="Arial" panose="020B0604020202020204" pitchFamily="34" charset="0"/>
              </a:endParaRPr>
            </a:p>
          </p:txBody>
        </p:sp>
        <p:sp>
          <p:nvSpPr>
            <p:cNvPr id="17" name="Rechteck 16"/>
            <p:cNvSpPr/>
            <p:nvPr/>
          </p:nvSpPr>
          <p:spPr bwMode="gray">
            <a:xfrm>
              <a:off x="474211" y="6138880"/>
              <a:ext cx="8472117" cy="457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1058"/>
              <a:endParaRPr lang="en-US" sz="3200">
                <a:solidFill>
                  <a:prstClr val="white"/>
                </a:solidFill>
                <a:cs typeface="Arial" panose="020B0604020202020204" pitchFamily="34" charset="0"/>
              </a:endParaRPr>
            </a:p>
          </p:txBody>
        </p:sp>
      </p:grpSp>
      <p:sp>
        <p:nvSpPr>
          <p:cNvPr id="4" name="Footer Placeholder 3"/>
          <p:cNvSpPr>
            <a:spLocks noGrp="1"/>
          </p:cNvSpPr>
          <p:nvPr>
            <p:ph type="ftr" sz="quarter" idx="17"/>
          </p:nvPr>
        </p:nvSpPr>
        <p:spPr bwMode="gray"/>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r>
              <a:rPr lang="en-US">
                <a:solidFill>
                  <a:srgbClr val="FFFFFF"/>
                </a:solidFill>
              </a:rPr>
              <a:t>www.open-systems-pharmacology.org</a:t>
            </a:r>
          </a:p>
        </p:txBody>
      </p:sp>
      <p:sp>
        <p:nvSpPr>
          <p:cNvPr id="5" name="Slide Number Placeholder 4"/>
          <p:cNvSpPr>
            <a:spLocks noGrp="1"/>
          </p:cNvSpPr>
          <p:nvPr>
            <p:ph type="sldNum" sz="quarter" idx="18"/>
          </p:nvPr>
        </p:nvSpPr>
        <p:spPr bwMode="gray"/>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r>
              <a:rPr lang="en-US">
                <a:solidFill>
                  <a:srgbClr val="FFFFFF"/>
                </a:solidFill>
              </a:rPr>
              <a:t>Page </a:t>
            </a:r>
            <a:fld id="{87F334AE-4EAC-4C2D-A638-92A76F09FCC4}" type="slidenum">
              <a:rPr lang="en-US" smtClean="0">
                <a:solidFill>
                  <a:srgbClr val="FFFFFF"/>
                </a:solidFill>
              </a:rPr>
              <a:pPr/>
              <a:t>‹#›</a:t>
            </a:fld>
            <a:endParaRPr lang="en-US">
              <a:solidFill>
                <a:srgbClr val="FFFFFF"/>
              </a:solidFill>
            </a:endParaRPr>
          </a:p>
        </p:txBody>
      </p:sp>
    </p:spTree>
    <p:extLst>
      <p:ext uri="{BB962C8B-B14F-4D97-AF65-F5344CB8AC3E}">
        <p14:creationId xmlns:p14="http://schemas.microsoft.com/office/powerpoint/2010/main" val="320863810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Click to edit Master title style</a:t>
            </a:r>
            <a:endParaRPr lang="de-DE"/>
          </a:p>
        </p:txBody>
      </p:sp>
      <p:sp>
        <p:nvSpPr>
          <p:cNvPr id="3" name="Datumsplatzhalter 2"/>
          <p:cNvSpPr>
            <a:spLocks noGrp="1"/>
          </p:cNvSpPr>
          <p:nvPr>
            <p:ph type="dt" sz="half" idx="10"/>
          </p:nvPr>
        </p:nvSpPr>
        <p:spPr/>
        <p:txBody>
          <a:bodyPr/>
          <a:lstStyle/>
          <a:p>
            <a:endParaRPr lang="de-DE"/>
          </a:p>
        </p:txBody>
      </p:sp>
      <p:sp>
        <p:nvSpPr>
          <p:cNvPr id="4" name="Fußzeilenplatzhalter 3"/>
          <p:cNvSpPr>
            <a:spLocks noGrp="1"/>
          </p:cNvSpPr>
          <p:nvPr>
            <p:ph type="ftr" sz="quarter" idx="11"/>
          </p:nvPr>
        </p:nvSpPr>
        <p:spPr/>
        <p:txBody>
          <a:bodyPr/>
          <a:lstStyle/>
          <a:p>
            <a:r>
              <a:rPr lang="de-DE"/>
              <a:t>www.open-systems-pharmacology.org</a:t>
            </a:r>
          </a:p>
        </p:txBody>
      </p:sp>
      <p:sp>
        <p:nvSpPr>
          <p:cNvPr id="5" name="Foliennummernplatzhalter 4"/>
          <p:cNvSpPr>
            <a:spLocks noGrp="1"/>
          </p:cNvSpPr>
          <p:nvPr>
            <p:ph type="sldNum" sz="quarter" idx="12"/>
          </p:nvPr>
        </p:nvSpPr>
        <p:spPr/>
        <p:txBody>
          <a:bodyPr/>
          <a:lstStyle/>
          <a:p>
            <a:fld id="{1B3DEF96-70A6-4522-BE0C-1D5CEA4C1BFE}" type="slidenum">
              <a:rPr lang="de-DE" smtClean="0"/>
              <a:t>‹#›</a:t>
            </a:fld>
            <a:endParaRPr lang="de-DE"/>
          </a:p>
        </p:txBody>
      </p:sp>
    </p:spTree>
    <p:extLst>
      <p:ext uri="{BB962C8B-B14F-4D97-AF65-F5344CB8AC3E}">
        <p14:creationId xmlns:p14="http://schemas.microsoft.com/office/powerpoint/2010/main" val="39497380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ontent area and Guides">
    <p:spTree>
      <p:nvGrpSpPr>
        <p:cNvPr id="1" name=""/>
        <p:cNvGrpSpPr/>
        <p:nvPr/>
      </p:nvGrpSpPr>
      <p:grpSpPr>
        <a:xfrm>
          <a:off x="0" y="0"/>
          <a:ext cx="0" cy="0"/>
          <a:chOff x="0" y="0"/>
          <a:chExt cx="0" cy="0"/>
        </a:xfrm>
      </p:grpSpPr>
      <p:sp>
        <p:nvSpPr>
          <p:cNvPr id="41" name="Titel 5"/>
          <p:cNvSpPr txBox="1">
            <a:spLocks/>
          </p:cNvSpPr>
          <p:nvPr userDrawn="1"/>
        </p:nvSpPr>
        <p:spPr bwMode="gray">
          <a:xfrm>
            <a:off x="439151" y="411153"/>
            <a:ext cx="9798220" cy="894453"/>
          </a:xfrm>
          <a:prstGeom prst="rect">
            <a:avLst/>
          </a:prstGeom>
        </p:spPr>
        <p:txBody>
          <a:bodyPr vert="horz" lIns="0" tIns="0" rIns="0" bIns="0" rtlCol="0" anchor="b">
            <a:noAutofit/>
          </a:bodyPr>
          <a:lstStyle>
            <a:lvl1pPr algn="l" defTabSz="1221456" rtl="0" eaLnBrk="1" latinLnBrk="0" hangingPunct="1">
              <a:spcBef>
                <a:spcPct val="0"/>
              </a:spcBef>
              <a:buNone/>
              <a:defRPr sz="3200" kern="1200">
                <a:solidFill>
                  <a:schemeClr val="tx1"/>
                </a:solidFill>
                <a:latin typeface="+mj-lt"/>
                <a:ea typeface="+mj-ea"/>
                <a:cs typeface="+mj-cs"/>
              </a:defRPr>
            </a:lvl1pPr>
          </a:lstStyle>
          <a:p>
            <a:pPr>
              <a:lnSpc>
                <a:spcPct val="90000"/>
              </a:lnSpc>
            </a:pPr>
            <a:r>
              <a:rPr lang="en-US" sz="3200">
                <a:solidFill>
                  <a:srgbClr val="FF8200"/>
                </a:solidFill>
              </a:rPr>
              <a:t>Content area </a:t>
            </a:r>
            <a:br>
              <a:rPr lang="en-US" sz="3200">
                <a:solidFill>
                  <a:srgbClr val="FF8200"/>
                </a:solidFill>
              </a:rPr>
            </a:br>
            <a:r>
              <a:rPr lang="en-US" sz="3200">
                <a:solidFill>
                  <a:srgbClr val="FF8200"/>
                </a:solidFill>
              </a:rPr>
              <a:t>and guides</a:t>
            </a:r>
          </a:p>
        </p:txBody>
      </p:sp>
      <p:sp>
        <p:nvSpPr>
          <p:cNvPr id="73" name="Rechteck 72"/>
          <p:cNvSpPr/>
          <p:nvPr userDrawn="1"/>
        </p:nvSpPr>
        <p:spPr bwMode="gray">
          <a:xfrm>
            <a:off x="485133" y="1619250"/>
            <a:ext cx="11217876" cy="453707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526" tIns="60772" rIns="121526" bIns="322363" numCol="1" spcCol="0" rtlCol="0" fromWordArt="0" anchor="ctr" anchorCtr="0" forceAA="0" compatLnSpc="1">
            <a:prstTxWarp prst="textNoShape">
              <a:avLst/>
            </a:prstTxWarp>
            <a:noAutofit/>
          </a:bodyPr>
          <a:lstStyle/>
          <a:p>
            <a:pPr algn="ctr" defTabSz="1215294"/>
            <a:br>
              <a:rPr lang="en-US" sz="1800">
                <a:solidFill>
                  <a:srgbClr val="FE8000"/>
                </a:solidFill>
              </a:rPr>
            </a:br>
            <a:r>
              <a:rPr lang="en-US" sz="1800">
                <a:solidFill>
                  <a:srgbClr val="FE8000"/>
                </a:solidFill>
              </a:rPr>
              <a:t>Please restrict your content to this area</a:t>
            </a:r>
          </a:p>
        </p:txBody>
      </p:sp>
      <p:sp>
        <p:nvSpPr>
          <p:cNvPr id="74" name="Textfeld 73"/>
          <p:cNvSpPr txBox="1"/>
          <p:nvPr userDrawn="1"/>
        </p:nvSpPr>
        <p:spPr bwMode="gray">
          <a:xfrm>
            <a:off x="474705" y="38036"/>
            <a:ext cx="469899" cy="123111"/>
          </a:xfrm>
          <a:prstGeom prst="rect">
            <a:avLst/>
          </a:prstGeom>
          <a:noFill/>
        </p:spPr>
        <p:txBody>
          <a:bodyPr wrap="square" lIns="0" tIns="0" rIns="0" bIns="0" rtlCol="0">
            <a:noAutofit/>
          </a:bodyPr>
          <a:lstStyle/>
          <a:p>
            <a:pPr algn="ctr" defTabSz="1215294"/>
            <a:r>
              <a:rPr lang="en-US" sz="1100">
                <a:solidFill>
                  <a:srgbClr val="FE8000"/>
                </a:solidFill>
              </a:rPr>
              <a:t>11.69</a:t>
            </a:r>
          </a:p>
        </p:txBody>
      </p:sp>
      <p:sp>
        <p:nvSpPr>
          <p:cNvPr id="75" name="Textfeld 74"/>
          <p:cNvSpPr txBox="1"/>
          <p:nvPr userDrawn="1"/>
        </p:nvSpPr>
        <p:spPr bwMode="gray">
          <a:xfrm>
            <a:off x="3512510" y="38036"/>
            <a:ext cx="469899" cy="123111"/>
          </a:xfrm>
          <a:prstGeom prst="rect">
            <a:avLst/>
          </a:prstGeom>
          <a:noFill/>
        </p:spPr>
        <p:txBody>
          <a:bodyPr wrap="square" lIns="0" tIns="0" rIns="0" bIns="0" rtlCol="0">
            <a:noAutofit/>
          </a:bodyPr>
          <a:lstStyle/>
          <a:p>
            <a:pPr algn="ctr" defTabSz="1215294"/>
            <a:r>
              <a:rPr lang="en-US" sz="1100">
                <a:solidFill>
                  <a:srgbClr val="FE8000"/>
                </a:solidFill>
              </a:rPr>
              <a:t>4.38</a:t>
            </a:r>
          </a:p>
        </p:txBody>
      </p:sp>
      <p:sp>
        <p:nvSpPr>
          <p:cNvPr id="76" name="Textfeld 75"/>
          <p:cNvSpPr txBox="1"/>
          <p:nvPr userDrawn="1"/>
        </p:nvSpPr>
        <p:spPr bwMode="gray">
          <a:xfrm>
            <a:off x="4338097" y="38036"/>
            <a:ext cx="469899" cy="123111"/>
          </a:xfrm>
          <a:prstGeom prst="rect">
            <a:avLst/>
          </a:prstGeom>
          <a:noFill/>
        </p:spPr>
        <p:txBody>
          <a:bodyPr wrap="square" lIns="0" tIns="0" rIns="0" bIns="0" rtlCol="0">
            <a:noAutofit/>
          </a:bodyPr>
          <a:lstStyle/>
          <a:p>
            <a:pPr algn="ctr" defTabSz="1215294"/>
            <a:r>
              <a:rPr lang="en-US" sz="1100">
                <a:solidFill>
                  <a:srgbClr val="FE8000"/>
                </a:solidFill>
              </a:rPr>
              <a:t>3.66</a:t>
            </a:r>
          </a:p>
        </p:txBody>
      </p:sp>
      <p:sp>
        <p:nvSpPr>
          <p:cNvPr id="77" name="Textfeld 76"/>
          <p:cNvSpPr txBox="1"/>
          <p:nvPr userDrawn="1"/>
        </p:nvSpPr>
        <p:spPr bwMode="gray">
          <a:xfrm>
            <a:off x="6268727" y="38036"/>
            <a:ext cx="469899" cy="123111"/>
          </a:xfrm>
          <a:prstGeom prst="rect">
            <a:avLst/>
          </a:prstGeom>
          <a:noFill/>
        </p:spPr>
        <p:txBody>
          <a:bodyPr wrap="square" lIns="0" tIns="0" rIns="0" bIns="0" rtlCol="0">
            <a:noAutofit/>
          </a:bodyPr>
          <a:lstStyle/>
          <a:p>
            <a:pPr algn="ctr" defTabSz="1215294"/>
            <a:r>
              <a:rPr lang="en-US" sz="1100">
                <a:solidFill>
                  <a:srgbClr val="FE8000"/>
                </a:solidFill>
              </a:rPr>
              <a:t>0.36</a:t>
            </a:r>
          </a:p>
        </p:txBody>
      </p:sp>
      <p:sp>
        <p:nvSpPr>
          <p:cNvPr id="78" name="Textfeld 77"/>
          <p:cNvSpPr txBox="1"/>
          <p:nvPr userDrawn="1"/>
        </p:nvSpPr>
        <p:spPr bwMode="gray">
          <a:xfrm>
            <a:off x="5451727" y="38036"/>
            <a:ext cx="469899" cy="123111"/>
          </a:xfrm>
          <a:prstGeom prst="rect">
            <a:avLst/>
          </a:prstGeom>
          <a:noFill/>
        </p:spPr>
        <p:txBody>
          <a:bodyPr wrap="square" lIns="0" tIns="0" rIns="0" bIns="0" rtlCol="0">
            <a:noAutofit/>
          </a:bodyPr>
          <a:lstStyle/>
          <a:p>
            <a:pPr algn="ctr" defTabSz="1215294"/>
            <a:r>
              <a:rPr lang="en-US" sz="1100">
                <a:solidFill>
                  <a:srgbClr val="FE8000"/>
                </a:solidFill>
              </a:rPr>
              <a:t>0.36</a:t>
            </a:r>
          </a:p>
        </p:txBody>
      </p:sp>
      <p:sp>
        <p:nvSpPr>
          <p:cNvPr id="79" name="Textfeld 78"/>
          <p:cNvSpPr txBox="1"/>
          <p:nvPr userDrawn="1"/>
        </p:nvSpPr>
        <p:spPr bwMode="gray">
          <a:xfrm>
            <a:off x="7381789" y="38036"/>
            <a:ext cx="469899" cy="123111"/>
          </a:xfrm>
          <a:prstGeom prst="rect">
            <a:avLst/>
          </a:prstGeom>
          <a:noFill/>
        </p:spPr>
        <p:txBody>
          <a:bodyPr wrap="square" lIns="0" tIns="0" rIns="0" bIns="0" rtlCol="0">
            <a:noAutofit/>
          </a:bodyPr>
          <a:lstStyle/>
          <a:p>
            <a:pPr algn="ctr" defTabSz="1215294"/>
            <a:r>
              <a:rPr lang="en-US" sz="1100">
                <a:solidFill>
                  <a:srgbClr val="FE8000"/>
                </a:solidFill>
              </a:rPr>
              <a:t>3.66</a:t>
            </a:r>
          </a:p>
        </p:txBody>
      </p:sp>
      <p:sp>
        <p:nvSpPr>
          <p:cNvPr id="80" name="Textfeld 79"/>
          <p:cNvSpPr txBox="1"/>
          <p:nvPr userDrawn="1"/>
        </p:nvSpPr>
        <p:spPr bwMode="gray">
          <a:xfrm>
            <a:off x="8195897" y="38036"/>
            <a:ext cx="469899" cy="123111"/>
          </a:xfrm>
          <a:prstGeom prst="rect">
            <a:avLst/>
          </a:prstGeom>
          <a:noFill/>
        </p:spPr>
        <p:txBody>
          <a:bodyPr wrap="square" lIns="0" tIns="0" rIns="0" bIns="0" rtlCol="0">
            <a:noAutofit/>
          </a:bodyPr>
          <a:lstStyle/>
          <a:p>
            <a:pPr algn="ctr" defTabSz="1215294"/>
            <a:r>
              <a:rPr lang="en-US" sz="1100">
                <a:solidFill>
                  <a:srgbClr val="FE8000"/>
                </a:solidFill>
              </a:rPr>
              <a:t>4.38</a:t>
            </a:r>
          </a:p>
        </p:txBody>
      </p:sp>
      <p:sp>
        <p:nvSpPr>
          <p:cNvPr id="81" name="Textfeld 80"/>
          <p:cNvSpPr txBox="1"/>
          <p:nvPr userDrawn="1"/>
        </p:nvSpPr>
        <p:spPr bwMode="gray">
          <a:xfrm>
            <a:off x="11709676" y="38036"/>
            <a:ext cx="469899" cy="123111"/>
          </a:xfrm>
          <a:prstGeom prst="rect">
            <a:avLst/>
          </a:prstGeom>
          <a:noFill/>
        </p:spPr>
        <p:txBody>
          <a:bodyPr wrap="square" lIns="0" tIns="0" rIns="0" bIns="0" rtlCol="0">
            <a:noAutofit/>
          </a:bodyPr>
          <a:lstStyle/>
          <a:p>
            <a:pPr algn="ctr" defTabSz="1215294"/>
            <a:r>
              <a:rPr lang="en-US" sz="1100">
                <a:solidFill>
                  <a:srgbClr val="FE8000"/>
                </a:solidFill>
              </a:rPr>
              <a:t>11.69</a:t>
            </a:r>
          </a:p>
        </p:txBody>
      </p:sp>
      <p:sp>
        <p:nvSpPr>
          <p:cNvPr id="82" name="Textfeld 81"/>
          <p:cNvSpPr txBox="1"/>
          <p:nvPr userDrawn="1"/>
        </p:nvSpPr>
        <p:spPr bwMode="gray">
          <a:xfrm>
            <a:off x="11722152" y="1620874"/>
            <a:ext cx="469899" cy="123111"/>
          </a:xfrm>
          <a:prstGeom prst="rect">
            <a:avLst/>
          </a:prstGeom>
          <a:noFill/>
        </p:spPr>
        <p:txBody>
          <a:bodyPr wrap="square" lIns="0" tIns="0" rIns="0" bIns="0" rtlCol="0">
            <a:noAutofit/>
          </a:bodyPr>
          <a:lstStyle/>
          <a:p>
            <a:pPr algn="ctr" defTabSz="1215294"/>
            <a:r>
              <a:rPr lang="en-US" sz="1100">
                <a:solidFill>
                  <a:srgbClr val="FE8000"/>
                </a:solidFill>
              </a:rPr>
              <a:t>5.03</a:t>
            </a:r>
          </a:p>
        </p:txBody>
      </p:sp>
      <p:sp>
        <p:nvSpPr>
          <p:cNvPr id="83" name="Textfeld 82"/>
          <p:cNvSpPr txBox="1"/>
          <p:nvPr userDrawn="1"/>
        </p:nvSpPr>
        <p:spPr bwMode="gray">
          <a:xfrm>
            <a:off x="11722152" y="3710558"/>
            <a:ext cx="469899" cy="123111"/>
          </a:xfrm>
          <a:prstGeom prst="rect">
            <a:avLst/>
          </a:prstGeom>
          <a:noFill/>
        </p:spPr>
        <p:txBody>
          <a:bodyPr wrap="square" lIns="0" tIns="0" rIns="0" bIns="0" rtlCol="0">
            <a:noAutofit/>
          </a:bodyPr>
          <a:lstStyle/>
          <a:p>
            <a:pPr algn="ctr" defTabSz="1215294"/>
            <a:r>
              <a:rPr lang="en-US" sz="1100">
                <a:solidFill>
                  <a:srgbClr val="FE8000"/>
                </a:solidFill>
              </a:rPr>
              <a:t>0.80</a:t>
            </a:r>
          </a:p>
        </p:txBody>
      </p:sp>
      <p:sp>
        <p:nvSpPr>
          <p:cNvPr id="84" name="Textfeld 83"/>
          <p:cNvSpPr txBox="1"/>
          <p:nvPr userDrawn="1"/>
        </p:nvSpPr>
        <p:spPr bwMode="gray">
          <a:xfrm>
            <a:off x="11722152" y="4059907"/>
            <a:ext cx="469899" cy="123111"/>
          </a:xfrm>
          <a:prstGeom prst="rect">
            <a:avLst/>
          </a:prstGeom>
          <a:noFill/>
        </p:spPr>
        <p:txBody>
          <a:bodyPr wrap="square" lIns="0" tIns="0" rIns="0" bIns="0" rtlCol="0">
            <a:noAutofit/>
          </a:bodyPr>
          <a:lstStyle/>
          <a:p>
            <a:pPr algn="ctr" defTabSz="1215294"/>
            <a:r>
              <a:rPr lang="en-US" sz="1100">
                <a:solidFill>
                  <a:srgbClr val="FE8000"/>
                </a:solidFill>
              </a:rPr>
              <a:t>1.77</a:t>
            </a:r>
          </a:p>
        </p:txBody>
      </p:sp>
      <p:grpSp>
        <p:nvGrpSpPr>
          <p:cNvPr id="5" name="Gruppieren 4"/>
          <p:cNvGrpSpPr/>
          <p:nvPr userDrawn="1"/>
        </p:nvGrpSpPr>
        <p:grpSpPr bwMode="gray">
          <a:xfrm>
            <a:off x="46" y="1621623"/>
            <a:ext cx="12191955" cy="4534702"/>
            <a:chOff x="45" y="1626128"/>
            <a:chExt cx="12209418" cy="4547298"/>
          </a:xfrm>
        </p:grpSpPr>
        <p:cxnSp>
          <p:nvCxnSpPr>
            <p:cNvPr id="85" name="Gerade Verbindung 84"/>
            <p:cNvCxnSpPr/>
            <p:nvPr userDrawn="1"/>
          </p:nvCxnSpPr>
          <p:spPr bwMode="gray">
            <a:xfrm rot="5400000">
              <a:off x="6104754" y="-4478581"/>
              <a:ext cx="0" cy="12209418"/>
            </a:xfrm>
            <a:prstGeom prst="line">
              <a:avLst/>
            </a:prstGeom>
            <a:ln>
              <a:solidFill>
                <a:srgbClr val="FE8000"/>
              </a:solidFill>
            </a:ln>
          </p:spPr>
          <p:style>
            <a:lnRef idx="1">
              <a:schemeClr val="accent1"/>
            </a:lnRef>
            <a:fillRef idx="0">
              <a:schemeClr val="accent1"/>
            </a:fillRef>
            <a:effectRef idx="0">
              <a:schemeClr val="accent1"/>
            </a:effectRef>
            <a:fontRef idx="minor">
              <a:schemeClr val="tx1"/>
            </a:fontRef>
          </p:style>
        </p:cxnSp>
        <p:cxnSp>
          <p:nvCxnSpPr>
            <p:cNvPr id="86" name="Gerade Verbindung 85"/>
            <p:cNvCxnSpPr/>
            <p:nvPr userDrawn="1"/>
          </p:nvCxnSpPr>
          <p:spPr bwMode="gray">
            <a:xfrm rot="5400000">
              <a:off x="6104754" y="-2381227"/>
              <a:ext cx="0" cy="12209418"/>
            </a:xfrm>
            <a:prstGeom prst="line">
              <a:avLst/>
            </a:prstGeom>
            <a:ln>
              <a:solidFill>
                <a:srgbClr val="FE8000"/>
              </a:solidFill>
            </a:ln>
          </p:spPr>
          <p:style>
            <a:lnRef idx="1">
              <a:schemeClr val="accent1"/>
            </a:lnRef>
            <a:fillRef idx="0">
              <a:schemeClr val="accent1"/>
            </a:fillRef>
            <a:effectRef idx="0">
              <a:schemeClr val="accent1"/>
            </a:effectRef>
            <a:fontRef idx="minor">
              <a:schemeClr val="tx1"/>
            </a:fontRef>
          </p:style>
        </p:cxnSp>
        <p:cxnSp>
          <p:nvCxnSpPr>
            <p:cNvPr id="87" name="Gerade Verbindung 86"/>
            <p:cNvCxnSpPr/>
            <p:nvPr userDrawn="1"/>
          </p:nvCxnSpPr>
          <p:spPr bwMode="gray">
            <a:xfrm rot="5400000">
              <a:off x="6104754" y="-2028009"/>
              <a:ext cx="0" cy="12209418"/>
            </a:xfrm>
            <a:prstGeom prst="line">
              <a:avLst/>
            </a:prstGeom>
            <a:ln>
              <a:solidFill>
                <a:srgbClr val="FE8000"/>
              </a:solidFill>
            </a:ln>
          </p:spPr>
          <p:style>
            <a:lnRef idx="1">
              <a:schemeClr val="accent1"/>
            </a:lnRef>
            <a:fillRef idx="0">
              <a:schemeClr val="accent1"/>
            </a:fillRef>
            <a:effectRef idx="0">
              <a:schemeClr val="accent1"/>
            </a:effectRef>
            <a:fontRef idx="minor">
              <a:schemeClr val="tx1"/>
            </a:fontRef>
          </p:style>
        </p:cxnSp>
        <p:cxnSp>
          <p:nvCxnSpPr>
            <p:cNvPr id="88" name="Gerade Verbindung 87"/>
            <p:cNvCxnSpPr/>
            <p:nvPr userDrawn="1"/>
          </p:nvCxnSpPr>
          <p:spPr bwMode="gray">
            <a:xfrm rot="5400000">
              <a:off x="6104754" y="68717"/>
              <a:ext cx="0" cy="12209418"/>
            </a:xfrm>
            <a:prstGeom prst="line">
              <a:avLst/>
            </a:prstGeom>
            <a:ln>
              <a:solidFill>
                <a:srgbClr val="FE8000"/>
              </a:solidFill>
            </a:ln>
          </p:spPr>
          <p:style>
            <a:lnRef idx="1">
              <a:schemeClr val="accent1"/>
            </a:lnRef>
            <a:fillRef idx="0">
              <a:schemeClr val="accent1"/>
            </a:fillRef>
            <a:effectRef idx="0">
              <a:schemeClr val="accent1"/>
            </a:effectRef>
            <a:fontRef idx="minor">
              <a:schemeClr val="tx1"/>
            </a:fontRef>
          </p:style>
        </p:cxnSp>
      </p:grpSp>
      <p:sp>
        <p:nvSpPr>
          <p:cNvPr id="89" name="Textfeld 88"/>
          <p:cNvSpPr txBox="1"/>
          <p:nvPr userDrawn="1"/>
        </p:nvSpPr>
        <p:spPr bwMode="gray">
          <a:xfrm>
            <a:off x="11722152" y="6148452"/>
            <a:ext cx="469899" cy="123111"/>
          </a:xfrm>
          <a:prstGeom prst="rect">
            <a:avLst/>
          </a:prstGeom>
          <a:noFill/>
        </p:spPr>
        <p:txBody>
          <a:bodyPr wrap="square" lIns="0" tIns="0" rIns="0" bIns="0" rtlCol="0">
            <a:noAutofit/>
          </a:bodyPr>
          <a:lstStyle/>
          <a:p>
            <a:pPr algn="ctr" defTabSz="1215294"/>
            <a:r>
              <a:rPr lang="en-US" sz="1100">
                <a:solidFill>
                  <a:srgbClr val="FE8000"/>
                </a:solidFill>
              </a:rPr>
              <a:t>7.60</a:t>
            </a:r>
          </a:p>
        </p:txBody>
      </p:sp>
      <p:grpSp>
        <p:nvGrpSpPr>
          <p:cNvPr id="4" name="Gruppieren 3"/>
          <p:cNvGrpSpPr/>
          <p:nvPr userDrawn="1"/>
        </p:nvGrpSpPr>
        <p:grpSpPr bwMode="gray">
          <a:xfrm>
            <a:off x="482753" y="0"/>
            <a:ext cx="11220255" cy="6858000"/>
            <a:chOff x="483394" y="0"/>
            <a:chExt cx="11236325" cy="6877050"/>
          </a:xfrm>
        </p:grpSpPr>
        <p:cxnSp>
          <p:nvCxnSpPr>
            <p:cNvPr id="91" name="Gerade Verbindung 90"/>
            <p:cNvCxnSpPr/>
            <p:nvPr userDrawn="1"/>
          </p:nvCxnSpPr>
          <p:spPr bwMode="gray">
            <a:xfrm>
              <a:off x="483394" y="0"/>
              <a:ext cx="0" cy="6877050"/>
            </a:xfrm>
            <a:prstGeom prst="line">
              <a:avLst/>
            </a:prstGeom>
            <a:ln>
              <a:solidFill>
                <a:srgbClr val="FE8000"/>
              </a:solidFill>
            </a:ln>
          </p:spPr>
          <p:style>
            <a:lnRef idx="1">
              <a:schemeClr val="accent1"/>
            </a:lnRef>
            <a:fillRef idx="0">
              <a:schemeClr val="accent1"/>
            </a:fillRef>
            <a:effectRef idx="0">
              <a:schemeClr val="accent1"/>
            </a:effectRef>
            <a:fontRef idx="minor">
              <a:schemeClr val="tx1"/>
            </a:fontRef>
          </p:style>
        </p:cxnSp>
        <p:cxnSp>
          <p:nvCxnSpPr>
            <p:cNvPr id="92" name="Gerade Verbindung 91"/>
            <p:cNvCxnSpPr/>
            <p:nvPr userDrawn="1"/>
          </p:nvCxnSpPr>
          <p:spPr bwMode="gray">
            <a:xfrm>
              <a:off x="3994944" y="0"/>
              <a:ext cx="0" cy="6877050"/>
            </a:xfrm>
            <a:prstGeom prst="line">
              <a:avLst/>
            </a:prstGeom>
            <a:ln>
              <a:solidFill>
                <a:srgbClr val="FE8000"/>
              </a:solidFill>
            </a:ln>
          </p:spPr>
          <p:style>
            <a:lnRef idx="1">
              <a:schemeClr val="accent1"/>
            </a:lnRef>
            <a:fillRef idx="0">
              <a:schemeClr val="accent1"/>
            </a:fillRef>
            <a:effectRef idx="0">
              <a:schemeClr val="accent1"/>
            </a:effectRef>
            <a:fontRef idx="minor">
              <a:schemeClr val="tx1"/>
            </a:fontRef>
          </p:style>
        </p:cxnSp>
        <p:cxnSp>
          <p:nvCxnSpPr>
            <p:cNvPr id="93" name="Gerade Verbindung 92"/>
            <p:cNvCxnSpPr/>
            <p:nvPr userDrawn="1"/>
          </p:nvCxnSpPr>
          <p:spPr bwMode="gray">
            <a:xfrm>
              <a:off x="4342607" y="0"/>
              <a:ext cx="0" cy="6877050"/>
            </a:xfrm>
            <a:prstGeom prst="line">
              <a:avLst/>
            </a:prstGeom>
            <a:ln>
              <a:solidFill>
                <a:srgbClr val="FE8000"/>
              </a:solidFill>
            </a:ln>
          </p:spPr>
          <p:style>
            <a:lnRef idx="1">
              <a:schemeClr val="accent1"/>
            </a:lnRef>
            <a:fillRef idx="0">
              <a:schemeClr val="accent1"/>
            </a:fillRef>
            <a:effectRef idx="0">
              <a:schemeClr val="accent1"/>
            </a:effectRef>
            <a:fontRef idx="minor">
              <a:schemeClr val="tx1"/>
            </a:fontRef>
          </p:style>
        </p:cxnSp>
        <p:cxnSp>
          <p:nvCxnSpPr>
            <p:cNvPr id="94" name="Gerade Verbindung 93"/>
            <p:cNvCxnSpPr/>
            <p:nvPr userDrawn="1"/>
          </p:nvCxnSpPr>
          <p:spPr bwMode="gray">
            <a:xfrm>
              <a:off x="5930107" y="0"/>
              <a:ext cx="0" cy="6877050"/>
            </a:xfrm>
            <a:prstGeom prst="line">
              <a:avLst/>
            </a:prstGeom>
            <a:ln>
              <a:solidFill>
                <a:srgbClr val="FE8000"/>
              </a:solidFill>
            </a:ln>
          </p:spPr>
          <p:style>
            <a:lnRef idx="1">
              <a:schemeClr val="accent1"/>
            </a:lnRef>
            <a:fillRef idx="0">
              <a:schemeClr val="accent1"/>
            </a:fillRef>
            <a:effectRef idx="0">
              <a:schemeClr val="accent1"/>
            </a:effectRef>
            <a:fontRef idx="minor">
              <a:schemeClr val="tx1"/>
            </a:fontRef>
          </p:style>
        </p:cxnSp>
        <p:cxnSp>
          <p:nvCxnSpPr>
            <p:cNvPr id="95" name="Gerade Verbindung 94"/>
            <p:cNvCxnSpPr/>
            <p:nvPr userDrawn="1"/>
          </p:nvCxnSpPr>
          <p:spPr bwMode="gray">
            <a:xfrm>
              <a:off x="6274594" y="0"/>
              <a:ext cx="0" cy="6877050"/>
            </a:xfrm>
            <a:prstGeom prst="line">
              <a:avLst/>
            </a:prstGeom>
            <a:ln>
              <a:solidFill>
                <a:srgbClr val="FE8000"/>
              </a:solidFill>
            </a:ln>
          </p:spPr>
          <p:style>
            <a:lnRef idx="1">
              <a:schemeClr val="accent1"/>
            </a:lnRef>
            <a:fillRef idx="0">
              <a:schemeClr val="accent1"/>
            </a:fillRef>
            <a:effectRef idx="0">
              <a:schemeClr val="accent1"/>
            </a:effectRef>
            <a:fontRef idx="minor">
              <a:schemeClr val="tx1"/>
            </a:fontRef>
          </p:style>
        </p:cxnSp>
        <p:cxnSp>
          <p:nvCxnSpPr>
            <p:cNvPr id="96" name="Gerade Verbindung 95"/>
            <p:cNvCxnSpPr/>
            <p:nvPr userDrawn="1"/>
          </p:nvCxnSpPr>
          <p:spPr bwMode="gray">
            <a:xfrm>
              <a:off x="7857325" y="0"/>
              <a:ext cx="0" cy="6877050"/>
            </a:xfrm>
            <a:prstGeom prst="line">
              <a:avLst/>
            </a:prstGeom>
            <a:ln>
              <a:solidFill>
                <a:srgbClr val="FE8000"/>
              </a:solidFill>
            </a:ln>
          </p:spPr>
          <p:style>
            <a:lnRef idx="1">
              <a:schemeClr val="accent1"/>
            </a:lnRef>
            <a:fillRef idx="0">
              <a:schemeClr val="accent1"/>
            </a:fillRef>
            <a:effectRef idx="0">
              <a:schemeClr val="accent1"/>
            </a:effectRef>
            <a:fontRef idx="minor">
              <a:schemeClr val="tx1"/>
            </a:fontRef>
          </p:style>
        </p:cxnSp>
        <p:cxnSp>
          <p:nvCxnSpPr>
            <p:cNvPr id="97" name="Gerade Verbindung 96"/>
            <p:cNvCxnSpPr/>
            <p:nvPr userDrawn="1"/>
          </p:nvCxnSpPr>
          <p:spPr bwMode="gray">
            <a:xfrm>
              <a:off x="8206582" y="0"/>
              <a:ext cx="0" cy="6877050"/>
            </a:xfrm>
            <a:prstGeom prst="line">
              <a:avLst/>
            </a:prstGeom>
            <a:ln>
              <a:solidFill>
                <a:srgbClr val="FE8000"/>
              </a:solidFill>
            </a:ln>
          </p:spPr>
          <p:style>
            <a:lnRef idx="1">
              <a:schemeClr val="accent1"/>
            </a:lnRef>
            <a:fillRef idx="0">
              <a:schemeClr val="accent1"/>
            </a:fillRef>
            <a:effectRef idx="0">
              <a:schemeClr val="accent1"/>
            </a:effectRef>
            <a:fontRef idx="minor">
              <a:schemeClr val="tx1"/>
            </a:fontRef>
          </p:style>
        </p:cxnSp>
        <p:cxnSp>
          <p:nvCxnSpPr>
            <p:cNvPr id="98" name="Gerade Verbindung 97"/>
            <p:cNvCxnSpPr/>
            <p:nvPr userDrawn="1"/>
          </p:nvCxnSpPr>
          <p:spPr bwMode="gray">
            <a:xfrm>
              <a:off x="11719719" y="0"/>
              <a:ext cx="0" cy="6877050"/>
            </a:xfrm>
            <a:prstGeom prst="line">
              <a:avLst/>
            </a:prstGeom>
            <a:ln>
              <a:solidFill>
                <a:srgbClr val="FE8000"/>
              </a:solidFill>
            </a:ln>
          </p:spPr>
          <p:style>
            <a:lnRef idx="1">
              <a:schemeClr val="accent1"/>
            </a:lnRef>
            <a:fillRef idx="0">
              <a:schemeClr val="accent1"/>
            </a:fillRef>
            <a:effectRef idx="0">
              <a:schemeClr val="accent1"/>
            </a:effectRef>
            <a:fontRef idx="minor">
              <a:schemeClr val="tx1"/>
            </a:fontRef>
          </p:style>
        </p:cxnSp>
      </p:grpSp>
      <p:grpSp>
        <p:nvGrpSpPr>
          <p:cNvPr id="42" name="Gruppieren 41"/>
          <p:cNvGrpSpPr/>
          <p:nvPr userDrawn="1"/>
        </p:nvGrpSpPr>
        <p:grpSpPr bwMode="gray">
          <a:xfrm flipV="1">
            <a:off x="482753" y="-90201"/>
            <a:ext cx="11220255" cy="73615"/>
            <a:chOff x="483394" y="0"/>
            <a:chExt cx="11236325" cy="6877050"/>
          </a:xfrm>
        </p:grpSpPr>
        <p:cxnSp>
          <p:nvCxnSpPr>
            <p:cNvPr id="43" name="Gerade Verbindung 42"/>
            <p:cNvCxnSpPr/>
            <p:nvPr userDrawn="1"/>
          </p:nvCxnSpPr>
          <p:spPr bwMode="gray">
            <a:xfrm>
              <a:off x="483394" y="0"/>
              <a:ext cx="0" cy="6877050"/>
            </a:xfrm>
            <a:prstGeom prst="line">
              <a:avLst/>
            </a:prstGeom>
            <a:ln>
              <a:solidFill>
                <a:schemeClr val="accent3"/>
              </a:solidFill>
              <a:tailEnd type="oval" w="sm" len="sm"/>
            </a:ln>
          </p:spPr>
          <p:style>
            <a:lnRef idx="1">
              <a:schemeClr val="accent1"/>
            </a:lnRef>
            <a:fillRef idx="0">
              <a:schemeClr val="accent1"/>
            </a:fillRef>
            <a:effectRef idx="0">
              <a:schemeClr val="accent1"/>
            </a:effectRef>
            <a:fontRef idx="minor">
              <a:schemeClr val="tx1"/>
            </a:fontRef>
          </p:style>
        </p:cxnSp>
        <p:cxnSp>
          <p:nvCxnSpPr>
            <p:cNvPr id="44" name="Gerade Verbindung 43"/>
            <p:cNvCxnSpPr/>
            <p:nvPr userDrawn="1"/>
          </p:nvCxnSpPr>
          <p:spPr bwMode="gray">
            <a:xfrm>
              <a:off x="3994944" y="0"/>
              <a:ext cx="0" cy="6877050"/>
            </a:xfrm>
            <a:prstGeom prst="line">
              <a:avLst/>
            </a:prstGeom>
            <a:ln>
              <a:solidFill>
                <a:schemeClr val="accent3"/>
              </a:solidFill>
              <a:tailEnd type="oval" w="sm" len="sm"/>
            </a:ln>
          </p:spPr>
          <p:style>
            <a:lnRef idx="1">
              <a:schemeClr val="accent1"/>
            </a:lnRef>
            <a:fillRef idx="0">
              <a:schemeClr val="accent1"/>
            </a:fillRef>
            <a:effectRef idx="0">
              <a:schemeClr val="accent1"/>
            </a:effectRef>
            <a:fontRef idx="minor">
              <a:schemeClr val="tx1"/>
            </a:fontRef>
          </p:style>
        </p:cxnSp>
        <p:cxnSp>
          <p:nvCxnSpPr>
            <p:cNvPr id="45" name="Gerade Verbindung 44"/>
            <p:cNvCxnSpPr/>
            <p:nvPr userDrawn="1"/>
          </p:nvCxnSpPr>
          <p:spPr bwMode="gray">
            <a:xfrm>
              <a:off x="4342607" y="0"/>
              <a:ext cx="0" cy="6877050"/>
            </a:xfrm>
            <a:prstGeom prst="line">
              <a:avLst/>
            </a:prstGeom>
            <a:ln>
              <a:solidFill>
                <a:schemeClr val="accent3"/>
              </a:solidFill>
              <a:tailEnd type="oval" w="sm" len="sm"/>
            </a:ln>
          </p:spPr>
          <p:style>
            <a:lnRef idx="1">
              <a:schemeClr val="accent1"/>
            </a:lnRef>
            <a:fillRef idx="0">
              <a:schemeClr val="accent1"/>
            </a:fillRef>
            <a:effectRef idx="0">
              <a:schemeClr val="accent1"/>
            </a:effectRef>
            <a:fontRef idx="minor">
              <a:schemeClr val="tx1"/>
            </a:fontRef>
          </p:style>
        </p:cxnSp>
        <p:cxnSp>
          <p:nvCxnSpPr>
            <p:cNvPr id="46" name="Gerade Verbindung 45"/>
            <p:cNvCxnSpPr/>
            <p:nvPr userDrawn="1"/>
          </p:nvCxnSpPr>
          <p:spPr bwMode="gray">
            <a:xfrm>
              <a:off x="5930107" y="0"/>
              <a:ext cx="0" cy="6877050"/>
            </a:xfrm>
            <a:prstGeom prst="line">
              <a:avLst/>
            </a:prstGeom>
            <a:ln>
              <a:solidFill>
                <a:schemeClr val="accent3"/>
              </a:solidFill>
              <a:tailEnd type="oval" w="sm" len="sm"/>
            </a:ln>
          </p:spPr>
          <p:style>
            <a:lnRef idx="1">
              <a:schemeClr val="accent1"/>
            </a:lnRef>
            <a:fillRef idx="0">
              <a:schemeClr val="accent1"/>
            </a:fillRef>
            <a:effectRef idx="0">
              <a:schemeClr val="accent1"/>
            </a:effectRef>
            <a:fontRef idx="minor">
              <a:schemeClr val="tx1"/>
            </a:fontRef>
          </p:style>
        </p:cxnSp>
        <p:cxnSp>
          <p:nvCxnSpPr>
            <p:cNvPr id="47" name="Gerade Verbindung 46"/>
            <p:cNvCxnSpPr/>
            <p:nvPr userDrawn="1"/>
          </p:nvCxnSpPr>
          <p:spPr bwMode="gray">
            <a:xfrm>
              <a:off x="6274594" y="0"/>
              <a:ext cx="0" cy="6877050"/>
            </a:xfrm>
            <a:prstGeom prst="line">
              <a:avLst/>
            </a:prstGeom>
            <a:ln>
              <a:solidFill>
                <a:schemeClr val="accent3"/>
              </a:solidFill>
              <a:tailEnd type="oval" w="sm" len="sm"/>
            </a:ln>
          </p:spPr>
          <p:style>
            <a:lnRef idx="1">
              <a:schemeClr val="accent1"/>
            </a:lnRef>
            <a:fillRef idx="0">
              <a:schemeClr val="accent1"/>
            </a:fillRef>
            <a:effectRef idx="0">
              <a:schemeClr val="accent1"/>
            </a:effectRef>
            <a:fontRef idx="minor">
              <a:schemeClr val="tx1"/>
            </a:fontRef>
          </p:style>
        </p:cxnSp>
        <p:cxnSp>
          <p:nvCxnSpPr>
            <p:cNvPr id="48" name="Gerade Verbindung 47"/>
            <p:cNvCxnSpPr/>
            <p:nvPr userDrawn="1"/>
          </p:nvCxnSpPr>
          <p:spPr bwMode="gray">
            <a:xfrm>
              <a:off x="7857325" y="0"/>
              <a:ext cx="0" cy="6877050"/>
            </a:xfrm>
            <a:prstGeom prst="line">
              <a:avLst/>
            </a:prstGeom>
            <a:ln>
              <a:solidFill>
                <a:schemeClr val="accent3"/>
              </a:solidFill>
              <a:tailEnd type="oval" w="sm" len="sm"/>
            </a:ln>
          </p:spPr>
          <p:style>
            <a:lnRef idx="1">
              <a:schemeClr val="accent1"/>
            </a:lnRef>
            <a:fillRef idx="0">
              <a:schemeClr val="accent1"/>
            </a:fillRef>
            <a:effectRef idx="0">
              <a:schemeClr val="accent1"/>
            </a:effectRef>
            <a:fontRef idx="minor">
              <a:schemeClr val="tx1"/>
            </a:fontRef>
          </p:style>
        </p:cxnSp>
        <p:cxnSp>
          <p:nvCxnSpPr>
            <p:cNvPr id="51" name="Gerade Verbindung 50"/>
            <p:cNvCxnSpPr/>
            <p:nvPr userDrawn="1"/>
          </p:nvCxnSpPr>
          <p:spPr bwMode="gray">
            <a:xfrm>
              <a:off x="8206582" y="0"/>
              <a:ext cx="0" cy="6877050"/>
            </a:xfrm>
            <a:prstGeom prst="line">
              <a:avLst/>
            </a:prstGeom>
            <a:ln>
              <a:solidFill>
                <a:schemeClr val="accent3"/>
              </a:solidFill>
              <a:tailEnd type="oval" w="sm" len="sm"/>
            </a:ln>
          </p:spPr>
          <p:style>
            <a:lnRef idx="1">
              <a:schemeClr val="accent1"/>
            </a:lnRef>
            <a:fillRef idx="0">
              <a:schemeClr val="accent1"/>
            </a:fillRef>
            <a:effectRef idx="0">
              <a:schemeClr val="accent1"/>
            </a:effectRef>
            <a:fontRef idx="minor">
              <a:schemeClr val="tx1"/>
            </a:fontRef>
          </p:style>
        </p:cxnSp>
        <p:cxnSp>
          <p:nvCxnSpPr>
            <p:cNvPr id="52" name="Gerade Verbindung 51"/>
            <p:cNvCxnSpPr/>
            <p:nvPr userDrawn="1"/>
          </p:nvCxnSpPr>
          <p:spPr bwMode="gray">
            <a:xfrm>
              <a:off x="11719719" y="0"/>
              <a:ext cx="0" cy="6877050"/>
            </a:xfrm>
            <a:prstGeom prst="line">
              <a:avLst/>
            </a:prstGeom>
            <a:ln>
              <a:solidFill>
                <a:schemeClr val="accent3"/>
              </a:solidFill>
              <a:tailEnd type="oval" w="sm" len="sm"/>
            </a:ln>
          </p:spPr>
          <p:style>
            <a:lnRef idx="1">
              <a:schemeClr val="accent1"/>
            </a:lnRef>
            <a:fillRef idx="0">
              <a:schemeClr val="accent1"/>
            </a:fillRef>
            <a:effectRef idx="0">
              <a:schemeClr val="accent1"/>
            </a:effectRef>
            <a:fontRef idx="minor">
              <a:schemeClr val="tx1"/>
            </a:fontRef>
          </p:style>
        </p:cxnSp>
      </p:grpSp>
      <p:sp>
        <p:nvSpPr>
          <p:cNvPr id="53" name="Textfeld 52"/>
          <p:cNvSpPr txBox="1"/>
          <p:nvPr userDrawn="1"/>
        </p:nvSpPr>
        <p:spPr bwMode="gray">
          <a:xfrm>
            <a:off x="250180" y="-252233"/>
            <a:ext cx="469899" cy="123111"/>
          </a:xfrm>
          <a:prstGeom prst="rect">
            <a:avLst/>
          </a:prstGeom>
          <a:noFill/>
        </p:spPr>
        <p:txBody>
          <a:bodyPr wrap="square" lIns="0" tIns="0" rIns="0" bIns="0" rtlCol="0">
            <a:noAutofit/>
          </a:bodyPr>
          <a:lstStyle/>
          <a:p>
            <a:pPr algn="ctr" defTabSz="1215294"/>
            <a:r>
              <a:rPr lang="en-US" sz="700">
                <a:solidFill>
                  <a:srgbClr val="005598"/>
                </a:solidFill>
              </a:rPr>
              <a:t>11.69</a:t>
            </a:r>
          </a:p>
        </p:txBody>
      </p:sp>
      <p:sp>
        <p:nvSpPr>
          <p:cNvPr id="54" name="Textfeld 53"/>
          <p:cNvSpPr txBox="1"/>
          <p:nvPr userDrawn="1"/>
        </p:nvSpPr>
        <p:spPr bwMode="gray">
          <a:xfrm>
            <a:off x="3754281" y="-252233"/>
            <a:ext cx="469899" cy="123111"/>
          </a:xfrm>
          <a:prstGeom prst="rect">
            <a:avLst/>
          </a:prstGeom>
          <a:noFill/>
        </p:spPr>
        <p:txBody>
          <a:bodyPr wrap="square" lIns="0" tIns="0" rIns="0" bIns="0" rtlCol="0">
            <a:noAutofit/>
          </a:bodyPr>
          <a:lstStyle/>
          <a:p>
            <a:pPr algn="ctr" defTabSz="1215294"/>
            <a:r>
              <a:rPr lang="en-US" sz="700">
                <a:solidFill>
                  <a:srgbClr val="005598"/>
                </a:solidFill>
              </a:rPr>
              <a:t>4.38</a:t>
            </a:r>
          </a:p>
        </p:txBody>
      </p:sp>
      <p:sp>
        <p:nvSpPr>
          <p:cNvPr id="55" name="Textfeld 54"/>
          <p:cNvSpPr txBox="1"/>
          <p:nvPr userDrawn="1"/>
        </p:nvSpPr>
        <p:spPr bwMode="gray">
          <a:xfrm>
            <a:off x="4101447" y="-252233"/>
            <a:ext cx="469899" cy="123111"/>
          </a:xfrm>
          <a:prstGeom prst="rect">
            <a:avLst/>
          </a:prstGeom>
          <a:noFill/>
        </p:spPr>
        <p:txBody>
          <a:bodyPr wrap="square" lIns="0" tIns="0" rIns="0" bIns="0" rtlCol="0">
            <a:noAutofit/>
          </a:bodyPr>
          <a:lstStyle/>
          <a:p>
            <a:pPr algn="ctr" defTabSz="1215294"/>
            <a:r>
              <a:rPr lang="en-US" sz="700">
                <a:solidFill>
                  <a:srgbClr val="005598"/>
                </a:solidFill>
              </a:rPr>
              <a:t>3.66</a:t>
            </a:r>
          </a:p>
        </p:txBody>
      </p:sp>
      <p:sp>
        <p:nvSpPr>
          <p:cNvPr id="56" name="Textfeld 55"/>
          <p:cNvSpPr txBox="1"/>
          <p:nvPr userDrawn="1"/>
        </p:nvSpPr>
        <p:spPr bwMode="gray">
          <a:xfrm>
            <a:off x="6030720" y="-252233"/>
            <a:ext cx="469899" cy="123111"/>
          </a:xfrm>
          <a:prstGeom prst="rect">
            <a:avLst/>
          </a:prstGeom>
          <a:noFill/>
        </p:spPr>
        <p:txBody>
          <a:bodyPr wrap="square" lIns="0" tIns="0" rIns="0" bIns="0" rtlCol="0">
            <a:noAutofit/>
          </a:bodyPr>
          <a:lstStyle/>
          <a:p>
            <a:pPr algn="ctr" defTabSz="1215294"/>
            <a:r>
              <a:rPr lang="en-US" sz="700">
                <a:solidFill>
                  <a:srgbClr val="005598"/>
                </a:solidFill>
              </a:rPr>
              <a:t>0.36</a:t>
            </a:r>
          </a:p>
        </p:txBody>
      </p:sp>
      <p:sp>
        <p:nvSpPr>
          <p:cNvPr id="57" name="Textfeld 56"/>
          <p:cNvSpPr txBox="1"/>
          <p:nvPr userDrawn="1"/>
        </p:nvSpPr>
        <p:spPr bwMode="gray">
          <a:xfrm>
            <a:off x="5686727" y="-252233"/>
            <a:ext cx="469899" cy="123111"/>
          </a:xfrm>
          <a:prstGeom prst="rect">
            <a:avLst/>
          </a:prstGeom>
          <a:noFill/>
        </p:spPr>
        <p:txBody>
          <a:bodyPr wrap="square" lIns="0" tIns="0" rIns="0" bIns="0" rtlCol="0">
            <a:noAutofit/>
          </a:bodyPr>
          <a:lstStyle/>
          <a:p>
            <a:pPr algn="ctr" defTabSz="1215294"/>
            <a:r>
              <a:rPr lang="en-US" sz="700">
                <a:solidFill>
                  <a:srgbClr val="005598"/>
                </a:solidFill>
              </a:rPr>
              <a:t>0.36</a:t>
            </a:r>
          </a:p>
        </p:txBody>
      </p:sp>
      <p:sp>
        <p:nvSpPr>
          <p:cNvPr id="58" name="Textfeld 57"/>
          <p:cNvSpPr txBox="1"/>
          <p:nvPr userDrawn="1"/>
        </p:nvSpPr>
        <p:spPr bwMode="gray">
          <a:xfrm>
            <a:off x="7614363" y="-252233"/>
            <a:ext cx="469899" cy="123111"/>
          </a:xfrm>
          <a:prstGeom prst="rect">
            <a:avLst/>
          </a:prstGeom>
          <a:noFill/>
        </p:spPr>
        <p:txBody>
          <a:bodyPr wrap="square" lIns="0" tIns="0" rIns="0" bIns="0" rtlCol="0">
            <a:noAutofit/>
          </a:bodyPr>
          <a:lstStyle/>
          <a:p>
            <a:pPr algn="ctr" defTabSz="1215294"/>
            <a:r>
              <a:rPr lang="en-US" sz="700">
                <a:solidFill>
                  <a:srgbClr val="005598"/>
                </a:solidFill>
              </a:rPr>
              <a:t>3.66</a:t>
            </a:r>
          </a:p>
        </p:txBody>
      </p:sp>
      <p:sp>
        <p:nvSpPr>
          <p:cNvPr id="59" name="Textfeld 58"/>
          <p:cNvSpPr txBox="1"/>
          <p:nvPr userDrawn="1"/>
        </p:nvSpPr>
        <p:spPr bwMode="gray">
          <a:xfrm>
            <a:off x="7959945" y="-252233"/>
            <a:ext cx="469899" cy="123111"/>
          </a:xfrm>
          <a:prstGeom prst="rect">
            <a:avLst/>
          </a:prstGeom>
          <a:noFill/>
        </p:spPr>
        <p:txBody>
          <a:bodyPr wrap="square" lIns="0" tIns="0" rIns="0" bIns="0" rtlCol="0">
            <a:noAutofit/>
          </a:bodyPr>
          <a:lstStyle/>
          <a:p>
            <a:pPr algn="ctr" defTabSz="1215294"/>
            <a:r>
              <a:rPr lang="en-US" sz="700">
                <a:solidFill>
                  <a:srgbClr val="005598"/>
                </a:solidFill>
              </a:rPr>
              <a:t>4.38</a:t>
            </a:r>
          </a:p>
        </p:txBody>
      </p:sp>
      <p:sp>
        <p:nvSpPr>
          <p:cNvPr id="60" name="Textfeld 59"/>
          <p:cNvSpPr txBox="1"/>
          <p:nvPr userDrawn="1"/>
        </p:nvSpPr>
        <p:spPr bwMode="gray">
          <a:xfrm>
            <a:off x="11468057" y="-252233"/>
            <a:ext cx="469899" cy="123111"/>
          </a:xfrm>
          <a:prstGeom prst="rect">
            <a:avLst/>
          </a:prstGeom>
          <a:noFill/>
        </p:spPr>
        <p:txBody>
          <a:bodyPr wrap="square" lIns="0" tIns="0" rIns="0" bIns="0" rtlCol="0">
            <a:noAutofit/>
          </a:bodyPr>
          <a:lstStyle/>
          <a:p>
            <a:pPr algn="ctr" defTabSz="1215294"/>
            <a:r>
              <a:rPr lang="en-US" sz="700">
                <a:solidFill>
                  <a:srgbClr val="005598"/>
                </a:solidFill>
              </a:rPr>
              <a:t>11.69</a:t>
            </a:r>
          </a:p>
        </p:txBody>
      </p:sp>
      <p:sp>
        <p:nvSpPr>
          <p:cNvPr id="61" name="Textfeld 60"/>
          <p:cNvSpPr txBox="1"/>
          <p:nvPr userDrawn="1"/>
        </p:nvSpPr>
        <p:spPr bwMode="gray">
          <a:xfrm>
            <a:off x="12321268" y="1559318"/>
            <a:ext cx="308784" cy="123111"/>
          </a:xfrm>
          <a:prstGeom prst="rect">
            <a:avLst/>
          </a:prstGeom>
          <a:noFill/>
        </p:spPr>
        <p:txBody>
          <a:bodyPr wrap="square" lIns="0" tIns="0" rIns="0" bIns="0" rtlCol="0">
            <a:noAutofit/>
          </a:bodyPr>
          <a:lstStyle/>
          <a:p>
            <a:pPr algn="ctr" defTabSz="1215294"/>
            <a:r>
              <a:rPr lang="en-US" sz="700">
                <a:solidFill>
                  <a:srgbClr val="005598"/>
                </a:solidFill>
              </a:rPr>
              <a:t>5.03</a:t>
            </a:r>
          </a:p>
        </p:txBody>
      </p:sp>
      <p:sp>
        <p:nvSpPr>
          <p:cNvPr id="62" name="Textfeld 61"/>
          <p:cNvSpPr txBox="1"/>
          <p:nvPr userDrawn="1"/>
        </p:nvSpPr>
        <p:spPr bwMode="gray">
          <a:xfrm>
            <a:off x="12321268" y="3651653"/>
            <a:ext cx="308784" cy="123111"/>
          </a:xfrm>
          <a:prstGeom prst="rect">
            <a:avLst/>
          </a:prstGeom>
          <a:noFill/>
        </p:spPr>
        <p:txBody>
          <a:bodyPr wrap="square" lIns="0" tIns="0" rIns="0" bIns="0" rtlCol="0">
            <a:noAutofit/>
          </a:bodyPr>
          <a:lstStyle/>
          <a:p>
            <a:pPr algn="ctr" defTabSz="1215294"/>
            <a:r>
              <a:rPr lang="en-US" sz="700">
                <a:solidFill>
                  <a:srgbClr val="005598"/>
                </a:solidFill>
              </a:rPr>
              <a:t>0.80</a:t>
            </a:r>
          </a:p>
        </p:txBody>
      </p:sp>
      <p:sp>
        <p:nvSpPr>
          <p:cNvPr id="63" name="Textfeld 62"/>
          <p:cNvSpPr txBox="1"/>
          <p:nvPr userDrawn="1"/>
        </p:nvSpPr>
        <p:spPr bwMode="gray">
          <a:xfrm>
            <a:off x="12321268" y="4003891"/>
            <a:ext cx="308784" cy="123111"/>
          </a:xfrm>
          <a:prstGeom prst="rect">
            <a:avLst/>
          </a:prstGeom>
          <a:noFill/>
        </p:spPr>
        <p:txBody>
          <a:bodyPr wrap="square" lIns="0" tIns="0" rIns="0" bIns="0" rtlCol="0">
            <a:noAutofit/>
          </a:bodyPr>
          <a:lstStyle/>
          <a:p>
            <a:pPr algn="ctr" defTabSz="1215294"/>
            <a:r>
              <a:rPr lang="en-US" sz="700">
                <a:solidFill>
                  <a:srgbClr val="005598"/>
                </a:solidFill>
              </a:rPr>
              <a:t>1.77</a:t>
            </a:r>
          </a:p>
        </p:txBody>
      </p:sp>
      <p:sp>
        <p:nvSpPr>
          <p:cNvPr id="64" name="Textfeld 63"/>
          <p:cNvSpPr txBox="1"/>
          <p:nvPr userDrawn="1"/>
        </p:nvSpPr>
        <p:spPr bwMode="gray">
          <a:xfrm>
            <a:off x="12321268" y="6094811"/>
            <a:ext cx="308784" cy="123111"/>
          </a:xfrm>
          <a:prstGeom prst="rect">
            <a:avLst/>
          </a:prstGeom>
          <a:noFill/>
        </p:spPr>
        <p:txBody>
          <a:bodyPr wrap="square" lIns="0" tIns="0" rIns="0" bIns="0" rtlCol="0">
            <a:noAutofit/>
          </a:bodyPr>
          <a:lstStyle/>
          <a:p>
            <a:pPr algn="ctr" defTabSz="1215294"/>
            <a:r>
              <a:rPr lang="en-US" sz="700">
                <a:solidFill>
                  <a:srgbClr val="005598"/>
                </a:solidFill>
              </a:rPr>
              <a:t>7.60</a:t>
            </a:r>
          </a:p>
        </p:txBody>
      </p:sp>
      <p:grpSp>
        <p:nvGrpSpPr>
          <p:cNvPr id="65" name="Gruppieren 64"/>
          <p:cNvGrpSpPr/>
          <p:nvPr userDrawn="1"/>
        </p:nvGrpSpPr>
        <p:grpSpPr bwMode="gray">
          <a:xfrm flipH="1">
            <a:off x="12215825" y="1621623"/>
            <a:ext cx="75491" cy="4534702"/>
            <a:chOff x="45" y="1626128"/>
            <a:chExt cx="12209418" cy="4547298"/>
          </a:xfrm>
        </p:grpSpPr>
        <p:cxnSp>
          <p:nvCxnSpPr>
            <p:cNvPr id="66" name="Gerade Verbindung 65"/>
            <p:cNvCxnSpPr/>
            <p:nvPr userDrawn="1"/>
          </p:nvCxnSpPr>
          <p:spPr bwMode="gray">
            <a:xfrm rot="5400000">
              <a:off x="6104754" y="-4478581"/>
              <a:ext cx="0" cy="12209418"/>
            </a:xfrm>
            <a:prstGeom prst="line">
              <a:avLst/>
            </a:prstGeom>
            <a:ln>
              <a:solidFill>
                <a:schemeClr val="accent3"/>
              </a:solidFill>
              <a:tailEnd type="oval" w="sm" len="sm"/>
            </a:ln>
          </p:spPr>
          <p:style>
            <a:lnRef idx="1">
              <a:schemeClr val="accent1"/>
            </a:lnRef>
            <a:fillRef idx="0">
              <a:schemeClr val="accent1"/>
            </a:fillRef>
            <a:effectRef idx="0">
              <a:schemeClr val="accent1"/>
            </a:effectRef>
            <a:fontRef idx="minor">
              <a:schemeClr val="tx1"/>
            </a:fontRef>
          </p:style>
        </p:cxnSp>
        <p:cxnSp>
          <p:nvCxnSpPr>
            <p:cNvPr id="67" name="Gerade Verbindung 66"/>
            <p:cNvCxnSpPr/>
            <p:nvPr userDrawn="1"/>
          </p:nvCxnSpPr>
          <p:spPr bwMode="gray">
            <a:xfrm rot="5400000">
              <a:off x="6104754" y="-2381227"/>
              <a:ext cx="0" cy="12209418"/>
            </a:xfrm>
            <a:prstGeom prst="line">
              <a:avLst/>
            </a:prstGeom>
            <a:ln>
              <a:solidFill>
                <a:schemeClr val="accent3"/>
              </a:solidFill>
              <a:tailEnd type="oval" w="sm" len="sm"/>
            </a:ln>
          </p:spPr>
          <p:style>
            <a:lnRef idx="1">
              <a:schemeClr val="accent1"/>
            </a:lnRef>
            <a:fillRef idx="0">
              <a:schemeClr val="accent1"/>
            </a:fillRef>
            <a:effectRef idx="0">
              <a:schemeClr val="accent1"/>
            </a:effectRef>
            <a:fontRef idx="minor">
              <a:schemeClr val="tx1"/>
            </a:fontRef>
          </p:style>
        </p:cxnSp>
        <p:cxnSp>
          <p:nvCxnSpPr>
            <p:cNvPr id="68" name="Gerade Verbindung 67"/>
            <p:cNvCxnSpPr/>
            <p:nvPr userDrawn="1"/>
          </p:nvCxnSpPr>
          <p:spPr bwMode="gray">
            <a:xfrm rot="5400000">
              <a:off x="6104754" y="-2028009"/>
              <a:ext cx="0" cy="12209418"/>
            </a:xfrm>
            <a:prstGeom prst="line">
              <a:avLst/>
            </a:prstGeom>
            <a:ln>
              <a:solidFill>
                <a:schemeClr val="accent3"/>
              </a:solidFill>
              <a:tailEnd type="oval" w="sm" len="sm"/>
            </a:ln>
          </p:spPr>
          <p:style>
            <a:lnRef idx="1">
              <a:schemeClr val="accent1"/>
            </a:lnRef>
            <a:fillRef idx="0">
              <a:schemeClr val="accent1"/>
            </a:fillRef>
            <a:effectRef idx="0">
              <a:schemeClr val="accent1"/>
            </a:effectRef>
            <a:fontRef idx="minor">
              <a:schemeClr val="tx1"/>
            </a:fontRef>
          </p:style>
        </p:cxnSp>
        <p:cxnSp>
          <p:nvCxnSpPr>
            <p:cNvPr id="69" name="Gerade Verbindung 68"/>
            <p:cNvCxnSpPr/>
            <p:nvPr userDrawn="1"/>
          </p:nvCxnSpPr>
          <p:spPr bwMode="gray">
            <a:xfrm rot="5400000">
              <a:off x="6104754" y="68717"/>
              <a:ext cx="0" cy="12209418"/>
            </a:xfrm>
            <a:prstGeom prst="line">
              <a:avLst/>
            </a:prstGeom>
            <a:ln>
              <a:solidFill>
                <a:schemeClr val="accent3"/>
              </a:solidFill>
              <a:tailEnd type="oval" w="sm" len="sm"/>
            </a:ln>
          </p:spPr>
          <p:style>
            <a:lnRef idx="1">
              <a:schemeClr val="accent1"/>
            </a:lnRef>
            <a:fillRef idx="0">
              <a:schemeClr val="accent1"/>
            </a:fillRef>
            <a:effectRef idx="0">
              <a:schemeClr val="accent1"/>
            </a:effectRef>
            <a:fontRef idx="minor">
              <a:schemeClr val="tx1"/>
            </a:fontRef>
          </p:style>
        </p:cxnSp>
      </p:grpSp>
      <p:sp>
        <p:nvSpPr>
          <p:cNvPr id="102" name="Fußzeilenplatzhalter 4"/>
          <p:cNvSpPr>
            <a:spLocks noGrp="1"/>
          </p:cNvSpPr>
          <p:nvPr>
            <p:ph type="ftr" sz="quarter" idx="3"/>
          </p:nvPr>
        </p:nvSpPr>
        <p:spPr bwMode="gray">
          <a:xfrm>
            <a:off x="1254983" y="6424654"/>
            <a:ext cx="8081539" cy="433387"/>
          </a:xfrm>
          <a:prstGeom prst="rect">
            <a:avLst/>
          </a:prstGeom>
        </p:spPr>
        <p:txBody>
          <a:bodyPr lIns="0" tIns="0" rIns="0" bIns="0" anchor="ctr"/>
          <a:lstStyle>
            <a:lvl1pPr algn="l">
              <a:defRPr sz="800">
                <a:solidFill>
                  <a:schemeClr val="tx1"/>
                </a:solidFill>
              </a:defRPr>
            </a:lvl1pPr>
            <a:lvl2pPr marL="0" indent="0">
              <a:defRPr sz="800">
                <a:solidFill>
                  <a:schemeClr val="tx1"/>
                </a:solidFill>
              </a:defRPr>
            </a:lvl2pPr>
            <a:lvl3pPr marL="1586" indent="0">
              <a:defRPr sz="800">
                <a:solidFill>
                  <a:schemeClr val="tx1"/>
                </a:solidFill>
              </a:defRPr>
            </a:lvl3pPr>
            <a:lvl4pPr marL="3171" indent="0">
              <a:defRPr sz="800">
                <a:solidFill>
                  <a:schemeClr val="tx1"/>
                </a:solidFill>
              </a:defRPr>
            </a:lvl4pPr>
            <a:lvl5pPr marL="3171" indent="0">
              <a:defRPr sz="800">
                <a:solidFill>
                  <a:schemeClr val="tx1"/>
                </a:solidFill>
              </a:defRPr>
            </a:lvl5pPr>
            <a:lvl6pPr marL="0" indent="0">
              <a:defRPr sz="800">
                <a:solidFill>
                  <a:schemeClr val="tx1"/>
                </a:solidFill>
              </a:defRPr>
            </a:lvl6pPr>
            <a:lvl7pPr marL="0" indent="0" algn="l">
              <a:defRPr sz="800">
                <a:solidFill>
                  <a:schemeClr val="tx1"/>
                </a:solidFill>
              </a:defRPr>
            </a:lvl7pPr>
            <a:lvl8pPr marL="0" indent="0">
              <a:defRPr sz="800">
                <a:solidFill>
                  <a:schemeClr val="tx1"/>
                </a:solidFill>
              </a:defRPr>
            </a:lvl8pPr>
            <a:lvl9pPr marL="0" indent="0">
              <a:defRPr sz="800"/>
            </a:lvl9pPr>
          </a:lstStyle>
          <a:p>
            <a:r>
              <a:rPr lang="en-US">
                <a:solidFill>
                  <a:srgbClr val="676767"/>
                </a:solidFill>
              </a:rPr>
              <a:t>www.open-systems-pharmacology.org</a:t>
            </a:r>
          </a:p>
        </p:txBody>
      </p:sp>
      <p:sp>
        <p:nvSpPr>
          <p:cNvPr id="103" name="Foliennummernplatzhalter 3"/>
          <p:cNvSpPr>
            <a:spLocks noGrp="1"/>
          </p:cNvSpPr>
          <p:nvPr>
            <p:ph type="sldNum" sz="quarter" idx="4"/>
          </p:nvPr>
        </p:nvSpPr>
        <p:spPr bwMode="gray">
          <a:xfrm>
            <a:off x="474778" y="6424654"/>
            <a:ext cx="761156" cy="433387"/>
          </a:xfrm>
          <a:prstGeom prst="rect">
            <a:avLst/>
          </a:prstGeom>
        </p:spPr>
        <p:txBody>
          <a:bodyPr vert="horz" lIns="0" tIns="0" rIns="0" bIns="0" rtlCol="0" anchor="ctr"/>
          <a:lstStyle>
            <a:lvl1pPr algn="l">
              <a:defRPr sz="800">
                <a:solidFill>
                  <a:schemeClr val="tx1"/>
                </a:solidFill>
              </a:defRPr>
            </a:lvl1pPr>
            <a:lvl2pPr marL="1586" indent="0" algn="l">
              <a:defRPr sz="800">
                <a:solidFill>
                  <a:schemeClr val="tx1"/>
                </a:solidFill>
              </a:defRPr>
            </a:lvl2pPr>
            <a:lvl3pPr marL="0" indent="0" algn="l">
              <a:defRPr sz="800">
                <a:solidFill>
                  <a:schemeClr val="tx1"/>
                </a:solidFill>
              </a:defRPr>
            </a:lvl3pPr>
            <a:lvl4pPr marL="0" indent="0" algn="l">
              <a:defRPr sz="800">
                <a:solidFill>
                  <a:schemeClr val="tx1"/>
                </a:solidFill>
              </a:defRPr>
            </a:lvl4pPr>
            <a:lvl5pPr marL="0" indent="0" algn="l">
              <a:defRPr sz="800">
                <a:solidFill>
                  <a:schemeClr val="tx1"/>
                </a:solidFill>
              </a:defRPr>
            </a:lvl5pPr>
            <a:lvl6pPr marL="0" indent="0" algn="l">
              <a:defRPr sz="800">
                <a:solidFill>
                  <a:schemeClr val="tx1"/>
                </a:solidFill>
              </a:defRPr>
            </a:lvl6pPr>
            <a:lvl7pPr marL="0" indent="0" algn="l">
              <a:defRPr sz="800">
                <a:solidFill>
                  <a:schemeClr val="tx1"/>
                </a:solidFill>
              </a:defRPr>
            </a:lvl7pPr>
            <a:lvl8pPr marL="0" indent="0" algn="l">
              <a:defRPr sz="800">
                <a:solidFill>
                  <a:schemeClr val="tx1"/>
                </a:solidFill>
              </a:defRPr>
            </a:lvl8pPr>
            <a:lvl9pPr marL="0" indent="0" algn="l">
              <a:defRPr sz="800">
                <a:solidFill>
                  <a:schemeClr val="tx1"/>
                </a:solidFill>
              </a:defRPr>
            </a:lvl9pPr>
          </a:lstStyle>
          <a:p>
            <a:r>
              <a:rPr lang="en-US">
                <a:solidFill>
                  <a:srgbClr val="676767"/>
                </a:solidFill>
              </a:rPr>
              <a:t>Page </a:t>
            </a:r>
            <a:fld id="{87F334AE-4EAC-4C2D-A638-92A76F09FCC4}" type="slidenum">
              <a:rPr lang="en-US" smtClean="0">
                <a:solidFill>
                  <a:srgbClr val="676767"/>
                </a:solidFill>
              </a:rPr>
              <a:pPr/>
              <a:t>‹#›</a:t>
            </a:fld>
            <a:endParaRPr lang="en-US">
              <a:solidFill>
                <a:srgbClr val="676767"/>
              </a:solidFill>
            </a:endParaRPr>
          </a:p>
        </p:txBody>
      </p:sp>
      <p:cxnSp>
        <p:nvCxnSpPr>
          <p:cNvPr id="104" name="Gerader Verbinder 13"/>
          <p:cNvCxnSpPr/>
          <p:nvPr userDrawn="1"/>
        </p:nvCxnSpPr>
        <p:spPr bwMode="gray">
          <a:xfrm>
            <a:off x="0" y="6416923"/>
            <a:ext cx="12192000" cy="0"/>
          </a:xfrm>
          <a:prstGeom prst="line">
            <a:avLst/>
          </a:prstGeom>
          <a:ln w="31750">
            <a:gradFill>
              <a:gsLst>
                <a:gs pos="100000">
                  <a:schemeClr val="accent2"/>
                </a:gs>
                <a:gs pos="0">
                  <a:schemeClr val="accent1"/>
                </a:gs>
              </a:gsLst>
              <a:lin ang="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4295914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type="obj">
  <p:cSld name="1_Titel und Inhalt">
    <p:spTree>
      <p:nvGrpSpPr>
        <p:cNvPr id="1" name=""/>
        <p:cNvGrpSpPr/>
        <p:nvPr/>
      </p:nvGrpSpPr>
      <p:grpSpPr>
        <a:xfrm>
          <a:off x="0" y="0"/>
          <a:ext cx="0" cy="0"/>
          <a:chOff x="0" y="0"/>
          <a:chExt cx="0" cy="0"/>
        </a:xfrm>
      </p:grpSpPr>
      <p:sp>
        <p:nvSpPr>
          <p:cNvPr id="2" name="Titel 1"/>
          <p:cNvSpPr>
            <a:spLocks noGrp="1"/>
          </p:cNvSpPr>
          <p:nvPr>
            <p:ph type="title" hasCustomPrompt="1"/>
          </p:nvPr>
        </p:nvSpPr>
        <p:spPr bwMode="gray">
          <a:xfrm>
            <a:off x="624417" y="346114"/>
            <a:ext cx="9410699" cy="949325"/>
          </a:xfrm>
        </p:spPr>
        <p:txBody>
          <a:bodyPr/>
          <a:lstStyle>
            <a:lvl1pPr>
              <a:defRPr sz="2800">
                <a:solidFill>
                  <a:schemeClr val="tx1"/>
                </a:solidFill>
              </a:defRPr>
            </a:lvl1pPr>
          </a:lstStyle>
          <a:p>
            <a:r>
              <a:rPr lang="en-US" noProof="0"/>
              <a:t>Headline</a:t>
            </a:r>
          </a:p>
        </p:txBody>
      </p:sp>
      <p:sp>
        <p:nvSpPr>
          <p:cNvPr id="3" name="Inhaltsplatzhalter 2"/>
          <p:cNvSpPr>
            <a:spLocks noGrp="1"/>
          </p:cNvSpPr>
          <p:nvPr>
            <p:ph idx="1" hasCustomPrompt="1"/>
          </p:nvPr>
        </p:nvSpPr>
        <p:spPr bwMode="gray">
          <a:xfrm>
            <a:off x="624468" y="1627188"/>
            <a:ext cx="10943165" cy="4538662"/>
          </a:xfrm>
        </p:spPr>
        <p:txBody>
          <a:bodyPr/>
          <a:lstStyle>
            <a:lvl4pPr>
              <a:defRPr/>
            </a:lvl4pPr>
          </a:lstStyle>
          <a:p>
            <a:pPr lvl="0"/>
            <a:r>
              <a:rPr lang="en-US" noProof="0"/>
              <a:t>Text in Arial Regular 18pt</a:t>
            </a:r>
          </a:p>
          <a:p>
            <a:pPr lvl="1"/>
            <a:r>
              <a:rPr lang="en-US" noProof="0"/>
              <a:t>First level</a:t>
            </a:r>
          </a:p>
          <a:p>
            <a:pPr lvl="2"/>
            <a:r>
              <a:rPr lang="en-US" noProof="0"/>
              <a:t>Second level</a:t>
            </a:r>
          </a:p>
          <a:p>
            <a:pPr lvl="3"/>
            <a:r>
              <a:rPr lang="en-US" noProof="0"/>
              <a:t>Third level</a:t>
            </a:r>
          </a:p>
          <a:p>
            <a:pPr lvl="4"/>
            <a:r>
              <a:rPr lang="en-US" noProof="0"/>
              <a:t>Fourth level</a:t>
            </a:r>
          </a:p>
        </p:txBody>
      </p:sp>
      <p:sp>
        <p:nvSpPr>
          <p:cNvPr id="13" name="Foliennummernplatzhalter 3"/>
          <p:cNvSpPr>
            <a:spLocks noGrp="1"/>
          </p:cNvSpPr>
          <p:nvPr>
            <p:ph type="sldNum" sz="quarter" idx="4"/>
          </p:nvPr>
        </p:nvSpPr>
        <p:spPr bwMode="gray">
          <a:xfrm>
            <a:off x="481592" y="6424651"/>
            <a:ext cx="642409" cy="433387"/>
          </a:xfrm>
          <a:prstGeom prst="rect">
            <a:avLst/>
          </a:prstGeom>
        </p:spPr>
        <p:txBody>
          <a:bodyPr vert="horz" lIns="0" tIns="0" rIns="0" bIns="0" rtlCol="0" anchor="ctr"/>
          <a:lstStyle>
            <a:lvl1pPr algn="r">
              <a:defRPr sz="800">
                <a:solidFill>
                  <a:schemeClr val="tx1"/>
                </a:solidFill>
              </a:defRPr>
            </a:lvl1pPr>
          </a:lstStyle>
          <a:p>
            <a:r>
              <a:rPr lang="en-US">
                <a:solidFill>
                  <a:srgbClr val="676767"/>
                </a:solidFill>
              </a:rPr>
              <a:t>Page </a:t>
            </a:r>
            <a:fld id="{87F334AE-4EAC-4C2D-A638-92A76F09FCC4}" type="slidenum">
              <a:rPr lang="en-US" smtClean="0">
                <a:solidFill>
                  <a:srgbClr val="676767"/>
                </a:solidFill>
              </a:rPr>
              <a:pPr/>
              <a:t>‹#›</a:t>
            </a:fld>
            <a:endParaRPr lang="en-US">
              <a:solidFill>
                <a:srgbClr val="676767"/>
              </a:solidFill>
            </a:endParaRPr>
          </a:p>
        </p:txBody>
      </p:sp>
      <p:sp>
        <p:nvSpPr>
          <p:cNvPr id="6" name="Fußzeilenplatzhalter 4"/>
          <p:cNvSpPr>
            <a:spLocks noGrp="1"/>
          </p:cNvSpPr>
          <p:nvPr>
            <p:ph type="ftr" sz="quarter" idx="3"/>
          </p:nvPr>
        </p:nvSpPr>
        <p:spPr bwMode="gray">
          <a:xfrm>
            <a:off x="1161839" y="6424613"/>
            <a:ext cx="8001541" cy="433386"/>
          </a:xfrm>
          <a:prstGeom prst="rect">
            <a:avLst/>
          </a:prstGeom>
        </p:spPr>
        <p:txBody>
          <a:bodyPr lIns="0" tIns="0" rIns="0" bIns="0" anchor="ctr"/>
          <a:lstStyle>
            <a:lvl1pPr algn="l">
              <a:defRPr sz="800">
                <a:solidFill>
                  <a:schemeClr val="tx1"/>
                </a:solidFill>
              </a:defRPr>
            </a:lvl1pPr>
          </a:lstStyle>
          <a:p>
            <a:r>
              <a:rPr lang="en-US">
                <a:solidFill>
                  <a:srgbClr val="676767"/>
                </a:solidFill>
              </a:rPr>
              <a:t>www.open-systems-pharmacology.org</a:t>
            </a:r>
          </a:p>
        </p:txBody>
      </p:sp>
    </p:spTree>
    <p:extLst>
      <p:ext uri="{BB962C8B-B14F-4D97-AF65-F5344CB8AC3E}">
        <p14:creationId xmlns:p14="http://schemas.microsoft.com/office/powerpoint/2010/main" val="284555329"/>
      </p:ext>
    </p:extLst>
  </p:cSld>
  <p:clrMapOvr>
    <a:masterClrMapping/>
  </p:clrMapOvr>
  <p:transition>
    <p:wip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el 1"/>
          <p:cNvSpPr>
            <a:spLocks noGrp="1"/>
          </p:cNvSpPr>
          <p:nvPr>
            <p:ph type="title" hasCustomPrompt="1"/>
          </p:nvPr>
        </p:nvSpPr>
        <p:spPr bwMode="gray">
          <a:xfrm>
            <a:off x="624417" y="346077"/>
            <a:ext cx="9410699" cy="949325"/>
          </a:xfrm>
        </p:spPr>
        <p:txBody>
          <a:bodyPr/>
          <a:lstStyle>
            <a:lvl1pPr>
              <a:defRPr>
                <a:solidFill>
                  <a:schemeClr val="tx1"/>
                </a:solidFill>
              </a:defRPr>
            </a:lvl1pPr>
          </a:lstStyle>
          <a:p>
            <a:r>
              <a:rPr lang="en-US" noProof="0"/>
              <a:t>Headline</a:t>
            </a:r>
          </a:p>
        </p:txBody>
      </p:sp>
      <p:sp>
        <p:nvSpPr>
          <p:cNvPr id="12" name="Foliennummernplatzhalter 3"/>
          <p:cNvSpPr>
            <a:spLocks noGrp="1"/>
          </p:cNvSpPr>
          <p:nvPr>
            <p:ph type="sldNum" sz="quarter" idx="4"/>
          </p:nvPr>
        </p:nvSpPr>
        <p:spPr bwMode="gray">
          <a:xfrm>
            <a:off x="481542" y="6424614"/>
            <a:ext cx="642409" cy="433387"/>
          </a:xfrm>
          <a:prstGeom prst="rect">
            <a:avLst/>
          </a:prstGeom>
        </p:spPr>
        <p:txBody>
          <a:bodyPr vert="horz" lIns="0" tIns="0" rIns="0" bIns="0" rtlCol="0" anchor="ctr"/>
          <a:lstStyle>
            <a:lvl1pPr algn="r">
              <a:defRPr sz="800">
                <a:solidFill>
                  <a:schemeClr val="tx1"/>
                </a:solidFill>
              </a:defRPr>
            </a:lvl1pPr>
          </a:lstStyle>
          <a:p>
            <a:r>
              <a:rPr lang="en-US">
                <a:solidFill>
                  <a:srgbClr val="676767"/>
                </a:solidFill>
              </a:rPr>
              <a:t>Page </a:t>
            </a:r>
            <a:fld id="{87F334AE-4EAC-4C2D-A638-92A76F09FCC4}" type="slidenum">
              <a:rPr lang="en-US" smtClean="0">
                <a:solidFill>
                  <a:srgbClr val="676767"/>
                </a:solidFill>
              </a:rPr>
              <a:pPr/>
              <a:t>‹#›</a:t>
            </a:fld>
            <a:endParaRPr lang="en-US">
              <a:solidFill>
                <a:srgbClr val="676767"/>
              </a:solidFill>
            </a:endParaRPr>
          </a:p>
        </p:txBody>
      </p:sp>
      <p:sp>
        <p:nvSpPr>
          <p:cNvPr id="5" name="Fußzeilenplatzhalter 4"/>
          <p:cNvSpPr>
            <a:spLocks noGrp="1"/>
          </p:cNvSpPr>
          <p:nvPr>
            <p:ph type="ftr" sz="quarter" idx="3"/>
          </p:nvPr>
        </p:nvSpPr>
        <p:spPr bwMode="gray">
          <a:xfrm>
            <a:off x="1161839" y="6424613"/>
            <a:ext cx="8001541" cy="433386"/>
          </a:xfrm>
          <a:prstGeom prst="rect">
            <a:avLst/>
          </a:prstGeom>
        </p:spPr>
        <p:txBody>
          <a:bodyPr lIns="0" tIns="0" rIns="0" bIns="0" anchor="ctr"/>
          <a:lstStyle>
            <a:lvl1pPr algn="l">
              <a:defRPr sz="800">
                <a:solidFill>
                  <a:schemeClr val="tx1"/>
                </a:solidFill>
              </a:defRPr>
            </a:lvl1pPr>
          </a:lstStyle>
          <a:p>
            <a:r>
              <a:rPr lang="en-US">
                <a:solidFill>
                  <a:srgbClr val="676767"/>
                </a:solidFill>
              </a:rPr>
              <a:t>www.open-systems-pharmacology.org</a:t>
            </a:r>
          </a:p>
        </p:txBody>
      </p:sp>
    </p:spTree>
    <p:extLst>
      <p:ext uri="{BB962C8B-B14F-4D97-AF65-F5344CB8AC3E}">
        <p14:creationId xmlns:p14="http://schemas.microsoft.com/office/powerpoint/2010/main" val="1194025643"/>
      </p:ext>
    </p:extLst>
  </p:cSld>
  <p:clrMapOvr>
    <a:masterClrMapping/>
  </p:clrMapOvr>
  <p:transition>
    <p:wip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7_Titel und Inhalt">
    <p:spTree>
      <p:nvGrpSpPr>
        <p:cNvPr id="1" name=""/>
        <p:cNvGrpSpPr/>
        <p:nvPr/>
      </p:nvGrpSpPr>
      <p:grpSpPr>
        <a:xfrm>
          <a:off x="0" y="0"/>
          <a:ext cx="0" cy="0"/>
          <a:chOff x="0" y="0"/>
          <a:chExt cx="0" cy="0"/>
        </a:xfrm>
      </p:grpSpPr>
      <p:grpSp>
        <p:nvGrpSpPr>
          <p:cNvPr id="7" name="Gruppieren 6"/>
          <p:cNvGrpSpPr/>
          <p:nvPr userDrawn="1"/>
        </p:nvGrpSpPr>
        <p:grpSpPr>
          <a:xfrm>
            <a:off x="1" y="1476373"/>
            <a:ext cx="12001119" cy="4950000"/>
            <a:chOff x="10632" y="1495392"/>
            <a:chExt cx="9000839" cy="4941588"/>
          </a:xfrm>
        </p:grpSpPr>
        <p:pic>
          <p:nvPicPr>
            <p:cNvPr id="8" name="Picture 2" descr="C:\Users\zthob\Desktop\Marketing\Material\Bilder &amp; Logos\Bilder\Roll_up_Pediatric_final_120302 Kopie_cropped.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b="16631"/>
            <a:stretch/>
          </p:blipFill>
          <p:spPr bwMode="auto">
            <a:xfrm>
              <a:off x="10632" y="1496744"/>
              <a:ext cx="8994211" cy="4932000"/>
            </a:xfrm>
            <a:prstGeom prst="rect">
              <a:avLst/>
            </a:prstGeom>
            <a:noFill/>
            <a:extLst>
              <a:ext uri="{909E8E84-426E-40DD-AFC4-6F175D3DCCD1}">
                <a14:hiddenFill xmlns:a14="http://schemas.microsoft.com/office/drawing/2010/main">
                  <a:solidFill>
                    <a:srgbClr val="FFFFFF"/>
                  </a:solidFill>
                </a14:hiddenFill>
              </a:ext>
            </a:extLst>
          </p:spPr>
        </p:pic>
        <p:sp>
          <p:nvSpPr>
            <p:cNvPr id="9" name="Rechteck 8"/>
            <p:cNvSpPr/>
            <p:nvPr userDrawn="1"/>
          </p:nvSpPr>
          <p:spPr bwMode="auto">
            <a:xfrm>
              <a:off x="10632" y="1495392"/>
              <a:ext cx="9000839" cy="4941588"/>
            </a:xfrm>
            <a:prstGeom prst="rect">
              <a:avLst/>
            </a:prstGeom>
            <a:solidFill>
              <a:schemeClr val="bg1">
                <a:alpha val="93000"/>
              </a:schemeClr>
            </a:solidFill>
            <a:ln w="9525" algn="ctr">
              <a:noFill/>
              <a:miter lim="800000"/>
              <a:headEnd/>
              <a:tailEnd/>
            </a:ln>
            <a:effectLst/>
          </p:spPr>
          <p:txBody>
            <a:bodyPr vert="horz" wrap="square" lIns="0" tIns="0" rIns="0" bIns="0" numCol="1" rtlCol="0" anchor="ctr" anchorCtr="0" compatLnSpc="1">
              <a:prstTxWarp prst="textNoShape">
                <a:avLst/>
              </a:prstTxWarp>
            </a:bodyPr>
            <a:lstStyle/>
            <a:p>
              <a:pPr algn="ctr" defTabSz="1215294"/>
              <a:endParaRPr lang="de-DE" sz="2400" err="1">
                <a:solidFill>
                  <a:srgbClr val="676767"/>
                </a:solidFill>
              </a:endParaRPr>
            </a:p>
          </p:txBody>
        </p:sp>
      </p:grpSp>
      <p:sp>
        <p:nvSpPr>
          <p:cNvPr id="11" name="Datumsplatzhalter 3"/>
          <p:cNvSpPr>
            <a:spLocks noGrp="1"/>
          </p:cNvSpPr>
          <p:nvPr>
            <p:ph type="dt" sz="half" idx="10"/>
          </p:nvPr>
        </p:nvSpPr>
        <p:spPr>
          <a:xfrm>
            <a:off x="539753" y="6462176"/>
            <a:ext cx="1035049" cy="365125"/>
          </a:xfrm>
          <a:prstGeom prst="rect">
            <a:avLst/>
          </a:prstGeom>
        </p:spPr>
        <p:txBody>
          <a:bodyPr lIns="91431" tIns="45715" rIns="91431" bIns="45715"/>
          <a:lstStyle/>
          <a:p>
            <a:pPr defTabSz="1215294"/>
            <a:endParaRPr lang="de-DE" sz="2400">
              <a:solidFill>
                <a:srgbClr val="676767"/>
              </a:solidFill>
            </a:endParaRPr>
          </a:p>
        </p:txBody>
      </p:sp>
      <p:sp>
        <p:nvSpPr>
          <p:cNvPr id="12" name="Fußzeilenplatzhalter 4"/>
          <p:cNvSpPr>
            <a:spLocks noGrp="1"/>
          </p:cNvSpPr>
          <p:nvPr>
            <p:ph type="ftr" sz="quarter" idx="11"/>
          </p:nvPr>
        </p:nvSpPr>
        <p:spPr>
          <a:xfrm>
            <a:off x="2406649" y="6462176"/>
            <a:ext cx="6381751" cy="365125"/>
          </a:xfrm>
        </p:spPr>
        <p:txBody>
          <a:bodyPr/>
          <a:lstStyle/>
          <a:p>
            <a:r>
              <a:rPr lang="de-DE">
                <a:solidFill>
                  <a:srgbClr val="676767"/>
                </a:solidFill>
              </a:rPr>
              <a:t>www.open-systems-pharmacology.org</a:t>
            </a:r>
          </a:p>
        </p:txBody>
      </p:sp>
      <p:sp>
        <p:nvSpPr>
          <p:cNvPr id="13" name="Titel 1"/>
          <p:cNvSpPr>
            <a:spLocks noGrp="1"/>
          </p:cNvSpPr>
          <p:nvPr>
            <p:ph type="title" idx="4294967295"/>
          </p:nvPr>
        </p:nvSpPr>
        <p:spPr>
          <a:xfrm>
            <a:off x="564119" y="153417"/>
            <a:ext cx="9410700" cy="949325"/>
          </a:xfrm>
        </p:spPr>
        <p:txBody>
          <a:bodyPr vert="horz" lIns="0" tIns="0" rIns="0" bIns="0" rtlCol="0" anchor="b">
            <a:noAutofit/>
          </a:bodyPr>
          <a:lstStyle>
            <a:lvl1pPr>
              <a:spcBef>
                <a:spcPts val="0"/>
              </a:spcBef>
              <a:defRPr/>
            </a:lvl1pPr>
          </a:lstStyle>
          <a:p>
            <a:pPr>
              <a:spcBef>
                <a:spcPts val="0"/>
              </a:spcBef>
            </a:pPr>
            <a:endParaRPr lang="en-US" sz="2400" kern="0">
              <a:solidFill>
                <a:srgbClr val="6C7AA3"/>
              </a:solidFill>
            </a:endParaRPr>
          </a:p>
        </p:txBody>
      </p:sp>
    </p:spTree>
    <p:extLst>
      <p:ext uri="{BB962C8B-B14F-4D97-AF65-F5344CB8AC3E}">
        <p14:creationId xmlns:p14="http://schemas.microsoft.com/office/powerpoint/2010/main" val="206353311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slide with 3 pictures">
    <p:spTree>
      <p:nvGrpSpPr>
        <p:cNvPr id="1" name=""/>
        <p:cNvGrpSpPr/>
        <p:nvPr/>
      </p:nvGrpSpPr>
      <p:grpSpPr>
        <a:xfrm>
          <a:off x="0" y="0"/>
          <a:ext cx="0" cy="0"/>
          <a:chOff x="0" y="0"/>
          <a:chExt cx="0" cy="0"/>
        </a:xfrm>
      </p:grpSpPr>
      <p:sp>
        <p:nvSpPr>
          <p:cNvPr id="4" name="Rechteck 3"/>
          <p:cNvSpPr/>
          <p:nvPr userDrawn="1"/>
        </p:nvSpPr>
        <p:spPr bwMode="gray">
          <a:xfrm>
            <a:off x="1" y="38"/>
            <a:ext cx="11569700" cy="3278981"/>
          </a:xfrm>
          <a:prstGeom prst="rect">
            <a:avLst/>
          </a:prstGeom>
          <a:solidFill>
            <a:schemeClr val="bg1"/>
          </a:solidFill>
          <a:ln w="9525" algn="ctr">
            <a:noFill/>
            <a:miter lim="800000"/>
            <a:headEnd/>
            <a:tailEnd/>
          </a:ln>
          <a:effectLst/>
        </p:spPr>
        <p:txBody>
          <a:bodyPr vert="horz" wrap="square" lIns="91092" tIns="45570" rIns="91092" bIns="45570" numCol="1" rtlCol="0" anchor="ctr" anchorCtr="0" compatLnSpc="1">
            <a:prstTxWarp prst="textNoShape">
              <a:avLst/>
            </a:prstTxWarp>
          </a:bodyPr>
          <a:lstStyle/>
          <a:p>
            <a:pPr algn="ctr" defTabSz="910969"/>
            <a:endParaRPr lang="en-GB" sz="1800">
              <a:solidFill>
                <a:srgbClr val="676767"/>
              </a:solidFill>
            </a:endParaRPr>
          </a:p>
        </p:txBody>
      </p:sp>
      <p:sp>
        <p:nvSpPr>
          <p:cNvPr id="13" name="Bildplatzhalter 9"/>
          <p:cNvSpPr>
            <a:spLocks noGrp="1"/>
          </p:cNvSpPr>
          <p:nvPr>
            <p:ph type="pic" sz="quarter" idx="14" hasCustomPrompt="1"/>
          </p:nvPr>
        </p:nvSpPr>
        <p:spPr bwMode="gray">
          <a:xfrm>
            <a:off x="4030124" y="39"/>
            <a:ext cx="3950400" cy="3422649"/>
          </a:xfrm>
          <a:blipFill>
            <a:blip r:embed="rId2"/>
            <a:stretch>
              <a:fillRect/>
            </a:stretch>
          </a:blipFill>
          <a:ln w="19050">
            <a:noFill/>
          </a:ln>
        </p:spPr>
        <p:txBody>
          <a:bodyPr tIns="591773" anchor="t" anchorCtr="0"/>
          <a:lstStyle>
            <a:lvl1pPr algn="ctr">
              <a:defRPr sz="1200">
                <a:solidFill>
                  <a:schemeClr val="bg2"/>
                </a:solidFill>
              </a:defRPr>
            </a:lvl1pPr>
          </a:lstStyle>
          <a:p>
            <a:r>
              <a:rPr lang="en-GB" noProof="0"/>
              <a:t>Insert picture here</a:t>
            </a:r>
          </a:p>
        </p:txBody>
      </p:sp>
      <p:sp>
        <p:nvSpPr>
          <p:cNvPr id="12" name="Bildplatzhalter 11"/>
          <p:cNvSpPr>
            <a:spLocks noGrp="1"/>
          </p:cNvSpPr>
          <p:nvPr>
            <p:ph type="pic" sz="quarter" idx="15" hasCustomPrompt="1"/>
          </p:nvPr>
        </p:nvSpPr>
        <p:spPr bwMode="gray">
          <a:xfrm>
            <a:off x="8060199" y="39"/>
            <a:ext cx="3950400" cy="3422649"/>
          </a:xfrm>
          <a:prstGeom prst="rect">
            <a:avLst/>
          </a:prstGeom>
          <a:blipFill>
            <a:blip r:embed="rId2"/>
            <a:stretch>
              <a:fillRect/>
            </a:stretch>
          </a:blipFill>
          <a:ln w="19050">
            <a:noFill/>
          </a:ln>
        </p:spPr>
        <p:txBody>
          <a:bodyPr vert="horz" lIns="0" tIns="591773" rIns="0" bIns="0" rtlCol="0" anchor="t" anchorCtr="0">
            <a:noAutofit/>
          </a:bodyPr>
          <a:lstStyle>
            <a:lvl1pPr algn="ctr">
              <a:defRPr lang="en-US" sz="1200" noProof="0" dirty="0">
                <a:solidFill>
                  <a:schemeClr val="bg2"/>
                </a:solidFill>
              </a:defRPr>
            </a:lvl1pPr>
          </a:lstStyle>
          <a:p>
            <a:pPr lvl="0" algn="ctr"/>
            <a:r>
              <a:rPr lang="en-GB" noProof="0"/>
              <a:t>Insert picture here</a:t>
            </a:r>
          </a:p>
        </p:txBody>
      </p:sp>
      <p:sp>
        <p:nvSpPr>
          <p:cNvPr id="10" name="Bildplatzhalter 9"/>
          <p:cNvSpPr>
            <a:spLocks noGrp="1"/>
          </p:cNvSpPr>
          <p:nvPr>
            <p:ph type="pic" sz="quarter" idx="13" hasCustomPrompt="1"/>
          </p:nvPr>
        </p:nvSpPr>
        <p:spPr bwMode="gray">
          <a:xfrm>
            <a:off x="49" y="39"/>
            <a:ext cx="3950400" cy="3422649"/>
          </a:xfrm>
          <a:blipFill>
            <a:blip r:embed="rId2"/>
            <a:stretch>
              <a:fillRect/>
            </a:stretch>
          </a:blipFill>
          <a:ln w="19050">
            <a:noFill/>
          </a:ln>
        </p:spPr>
        <p:txBody>
          <a:bodyPr tIns="591773" anchor="t" anchorCtr="0"/>
          <a:lstStyle>
            <a:lvl1pPr algn="ctr">
              <a:defRPr sz="1200">
                <a:solidFill>
                  <a:schemeClr val="bg2"/>
                </a:solidFill>
              </a:defRPr>
            </a:lvl1pPr>
          </a:lstStyle>
          <a:p>
            <a:r>
              <a:rPr lang="en-GB" noProof="0"/>
              <a:t>Insert picture here</a:t>
            </a:r>
          </a:p>
        </p:txBody>
      </p:sp>
      <p:pic>
        <p:nvPicPr>
          <p:cNvPr id="1027" name="Picture 3" descr="B_SFABL_Logo_Cent-1_RGB_101217"/>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gray">
          <a:xfrm>
            <a:off x="895400" y="4122776"/>
            <a:ext cx="2590800" cy="1122363"/>
          </a:xfrm>
          <a:prstGeom prst="rect">
            <a:avLst/>
          </a:prstGeom>
          <a:noFill/>
          <a:extLst>
            <a:ext uri="{909E8E84-426E-40DD-AFC4-6F175D3DCCD1}">
              <a14:hiddenFill xmlns:a14="http://schemas.microsoft.com/office/drawing/2010/main">
                <a:solidFill>
                  <a:srgbClr val="FFFFFF"/>
                </a:solidFill>
              </a14:hiddenFill>
            </a:ext>
          </a:extLst>
        </p:spPr>
      </p:pic>
      <p:sp>
        <p:nvSpPr>
          <p:cNvPr id="3" name="Untertitel 2"/>
          <p:cNvSpPr>
            <a:spLocks noGrp="1"/>
          </p:cNvSpPr>
          <p:nvPr>
            <p:ph type="subTitle" idx="1" hasCustomPrompt="1"/>
          </p:nvPr>
        </p:nvSpPr>
        <p:spPr bwMode="gray">
          <a:xfrm>
            <a:off x="4512733" y="4978801"/>
            <a:ext cx="7056967" cy="307777"/>
          </a:xfrm>
        </p:spPr>
        <p:txBody>
          <a:bodyPr wrap="square" anchor="t" anchorCtr="0">
            <a:spAutoFit/>
          </a:bodyPr>
          <a:lstStyle>
            <a:lvl1pPr marL="0" indent="0" algn="l">
              <a:buNone/>
              <a:defRPr sz="2000">
                <a:solidFill>
                  <a:schemeClr val="tx1"/>
                </a:solidFill>
              </a:defRPr>
            </a:lvl1pPr>
            <a:lvl2pPr marL="455485" indent="0" algn="ctr">
              <a:buNone/>
              <a:defRPr>
                <a:solidFill>
                  <a:schemeClr val="tx1">
                    <a:tint val="75000"/>
                  </a:schemeClr>
                </a:solidFill>
              </a:defRPr>
            </a:lvl2pPr>
            <a:lvl3pPr marL="910969" indent="0" algn="ctr">
              <a:buNone/>
              <a:defRPr>
                <a:solidFill>
                  <a:schemeClr val="tx1">
                    <a:tint val="75000"/>
                  </a:schemeClr>
                </a:solidFill>
              </a:defRPr>
            </a:lvl3pPr>
            <a:lvl4pPr marL="1366455" indent="0" algn="ctr">
              <a:buNone/>
              <a:defRPr>
                <a:solidFill>
                  <a:schemeClr val="tx1">
                    <a:tint val="75000"/>
                  </a:schemeClr>
                </a:solidFill>
              </a:defRPr>
            </a:lvl4pPr>
            <a:lvl5pPr marL="1821941" indent="0" algn="ctr">
              <a:buNone/>
              <a:defRPr>
                <a:solidFill>
                  <a:schemeClr val="tx1">
                    <a:tint val="75000"/>
                  </a:schemeClr>
                </a:solidFill>
              </a:defRPr>
            </a:lvl5pPr>
            <a:lvl6pPr marL="2277425" indent="0" algn="ctr">
              <a:buNone/>
              <a:defRPr>
                <a:solidFill>
                  <a:schemeClr val="tx1">
                    <a:tint val="75000"/>
                  </a:schemeClr>
                </a:solidFill>
              </a:defRPr>
            </a:lvl6pPr>
            <a:lvl7pPr marL="2732910" indent="0" algn="ctr">
              <a:buNone/>
              <a:defRPr>
                <a:solidFill>
                  <a:schemeClr val="tx1">
                    <a:tint val="75000"/>
                  </a:schemeClr>
                </a:solidFill>
              </a:defRPr>
            </a:lvl7pPr>
            <a:lvl8pPr marL="3188395" indent="0" algn="ctr">
              <a:buNone/>
              <a:defRPr>
                <a:solidFill>
                  <a:schemeClr val="tx1">
                    <a:tint val="75000"/>
                  </a:schemeClr>
                </a:solidFill>
              </a:defRPr>
            </a:lvl8pPr>
            <a:lvl9pPr marL="3643880" indent="0" algn="ctr">
              <a:buNone/>
              <a:defRPr>
                <a:solidFill>
                  <a:schemeClr val="tx1">
                    <a:tint val="75000"/>
                  </a:schemeClr>
                </a:solidFill>
              </a:defRPr>
            </a:lvl9pPr>
          </a:lstStyle>
          <a:p>
            <a:r>
              <a:rPr lang="en-GB" noProof="0" err="1"/>
              <a:t>Subheadline</a:t>
            </a:r>
            <a:endParaRPr lang="en-GB" noProof="0"/>
          </a:p>
        </p:txBody>
      </p:sp>
      <p:sp>
        <p:nvSpPr>
          <p:cNvPr id="2" name="Titel 1"/>
          <p:cNvSpPr>
            <a:spLocks noGrp="1"/>
          </p:cNvSpPr>
          <p:nvPr>
            <p:ph type="ctrTitle" hasCustomPrompt="1"/>
          </p:nvPr>
        </p:nvSpPr>
        <p:spPr bwMode="gray">
          <a:xfrm>
            <a:off x="4512733" y="4500000"/>
            <a:ext cx="7056967" cy="443198"/>
          </a:xfrm>
        </p:spPr>
        <p:txBody>
          <a:bodyPr wrap="square">
            <a:spAutoFit/>
          </a:bodyPr>
          <a:lstStyle>
            <a:lvl1pPr>
              <a:lnSpc>
                <a:spcPct val="90000"/>
              </a:lnSpc>
              <a:defRPr sz="3200">
                <a:solidFill>
                  <a:schemeClr val="tx1"/>
                </a:solidFill>
              </a:defRPr>
            </a:lvl1pPr>
          </a:lstStyle>
          <a:p>
            <a:r>
              <a:rPr lang="en-GB" noProof="0"/>
              <a:t>Headline</a:t>
            </a:r>
          </a:p>
        </p:txBody>
      </p:sp>
      <p:cxnSp>
        <p:nvCxnSpPr>
          <p:cNvPr id="21" name="Gerade Verbindung 20"/>
          <p:cNvCxnSpPr/>
          <p:nvPr userDrawn="1"/>
        </p:nvCxnSpPr>
        <p:spPr bwMode="gray">
          <a:xfrm>
            <a:off x="4032251" y="4126707"/>
            <a:ext cx="0" cy="118745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sp>
        <p:nvSpPr>
          <p:cNvPr id="35" name="Fußzeilenplatzhalter 4"/>
          <p:cNvSpPr>
            <a:spLocks noGrp="1"/>
          </p:cNvSpPr>
          <p:nvPr>
            <p:ph type="ftr" sz="quarter" idx="3"/>
          </p:nvPr>
        </p:nvSpPr>
        <p:spPr bwMode="gray">
          <a:xfrm>
            <a:off x="1161839" y="6424613"/>
            <a:ext cx="8001541" cy="433386"/>
          </a:xfrm>
          <a:prstGeom prst="rect">
            <a:avLst/>
          </a:prstGeom>
        </p:spPr>
        <p:txBody>
          <a:bodyPr lIns="0" tIns="0" rIns="0" bIns="0" anchor="ctr"/>
          <a:lstStyle>
            <a:lvl1pPr algn="l">
              <a:defRPr sz="800">
                <a:solidFill>
                  <a:schemeClr val="tx1"/>
                </a:solidFill>
              </a:defRPr>
            </a:lvl1pPr>
          </a:lstStyle>
          <a:p>
            <a:r>
              <a:rPr lang="en-GB">
                <a:solidFill>
                  <a:srgbClr val="676767"/>
                </a:solidFill>
              </a:rPr>
              <a:t>www.open-systems-pharmacology.org</a:t>
            </a:r>
          </a:p>
        </p:txBody>
      </p:sp>
      <p:sp>
        <p:nvSpPr>
          <p:cNvPr id="36" name="Foliennummernplatzhalter 3"/>
          <p:cNvSpPr>
            <a:spLocks noGrp="1"/>
          </p:cNvSpPr>
          <p:nvPr>
            <p:ph type="sldNum" sz="quarter" idx="4"/>
          </p:nvPr>
        </p:nvSpPr>
        <p:spPr bwMode="gray">
          <a:xfrm>
            <a:off x="481590" y="6424613"/>
            <a:ext cx="642409" cy="433386"/>
          </a:xfrm>
          <a:prstGeom prst="rect">
            <a:avLst/>
          </a:prstGeom>
        </p:spPr>
        <p:txBody>
          <a:bodyPr vert="horz" lIns="0" tIns="0" rIns="0" bIns="0" rtlCol="0" anchor="ctr"/>
          <a:lstStyle>
            <a:lvl1pPr algn="r">
              <a:defRPr sz="800">
                <a:solidFill>
                  <a:schemeClr val="tx1"/>
                </a:solidFill>
              </a:defRPr>
            </a:lvl1pPr>
          </a:lstStyle>
          <a:p>
            <a:r>
              <a:rPr lang="en-GB">
                <a:solidFill>
                  <a:srgbClr val="676767"/>
                </a:solidFill>
              </a:rPr>
              <a:t>Page </a:t>
            </a:r>
            <a:fld id="{87F334AE-4EAC-4C2D-A638-92A76F09FCC4}" type="slidenum">
              <a:rPr lang="en-GB" smtClean="0">
                <a:solidFill>
                  <a:srgbClr val="676767"/>
                </a:solidFill>
              </a:rPr>
              <a:pPr/>
              <a:t>‹#›</a:t>
            </a:fld>
            <a:endParaRPr lang="en-GB">
              <a:solidFill>
                <a:srgbClr val="676767"/>
              </a:solidFill>
            </a:endParaRPr>
          </a:p>
        </p:txBody>
      </p:sp>
      <p:sp>
        <p:nvSpPr>
          <p:cNvPr id="18" name="Textplatzhalter 17"/>
          <p:cNvSpPr>
            <a:spLocks noGrp="1"/>
          </p:cNvSpPr>
          <p:nvPr>
            <p:ph type="body" sz="quarter" idx="16" hasCustomPrompt="1"/>
          </p:nvPr>
        </p:nvSpPr>
        <p:spPr bwMode="gray">
          <a:xfrm>
            <a:off x="4512733" y="5926973"/>
            <a:ext cx="7056967" cy="235742"/>
          </a:xfrm>
        </p:spPr>
        <p:txBody>
          <a:bodyPr tIns="304852" anchor="b" anchorCtr="0"/>
          <a:lstStyle>
            <a:lvl1pPr>
              <a:defRPr sz="1200"/>
            </a:lvl1pPr>
          </a:lstStyle>
          <a:p>
            <a:pPr lvl="0"/>
            <a:r>
              <a:rPr lang="en-GB" noProof="0"/>
              <a:t>Date/Presenter/Version</a:t>
            </a:r>
          </a:p>
        </p:txBody>
      </p:sp>
      <p:sp>
        <p:nvSpPr>
          <p:cNvPr id="19" name="Rectangle 28"/>
          <p:cNvSpPr>
            <a:spLocks noChangeArrowheads="1"/>
          </p:cNvSpPr>
          <p:nvPr userDrawn="1"/>
        </p:nvSpPr>
        <p:spPr bwMode="gray">
          <a:xfrm>
            <a:off x="12010600" y="38"/>
            <a:ext cx="14337" cy="1463811"/>
          </a:xfrm>
          <a:prstGeom prst="rect">
            <a:avLst/>
          </a:prstGeom>
          <a:solidFill>
            <a:srgbClr val="6BC200"/>
          </a:solidFill>
          <a:ln w="9525">
            <a:noFill/>
            <a:miter lim="800000"/>
            <a:headEnd/>
            <a:tailEnd/>
          </a:ln>
        </p:spPr>
        <p:txBody>
          <a:bodyPr vert="horz" wrap="square" lIns="91092" tIns="45570" rIns="91092" bIns="45570" numCol="1" anchor="t" anchorCtr="0" compatLnSpc="1">
            <a:prstTxWarp prst="textNoShape">
              <a:avLst/>
            </a:prstTxWarp>
          </a:bodyPr>
          <a:lstStyle/>
          <a:p>
            <a:pPr defTabSz="910969"/>
            <a:endParaRPr lang="en-GB" sz="1800">
              <a:solidFill>
                <a:srgbClr val="676767"/>
              </a:solidFill>
            </a:endParaRPr>
          </a:p>
        </p:txBody>
      </p:sp>
    </p:spTree>
    <p:extLst>
      <p:ext uri="{BB962C8B-B14F-4D97-AF65-F5344CB8AC3E}">
        <p14:creationId xmlns:p14="http://schemas.microsoft.com/office/powerpoint/2010/main" val="2899819040"/>
      </p:ext>
    </p:extLst>
  </p:cSld>
  <p:clrMapOvr>
    <a:masterClrMapping/>
  </p:clrMapOvr>
  <p:transition>
    <p:split orient="vert"/>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12" name="Bildplatzhalter 11"/>
          <p:cNvSpPr>
            <a:spLocks noGrp="1"/>
          </p:cNvSpPr>
          <p:nvPr>
            <p:ph type="pic" sz="quarter" idx="15" hasCustomPrompt="1"/>
          </p:nvPr>
        </p:nvSpPr>
        <p:spPr bwMode="gray">
          <a:xfrm>
            <a:off x="2123" y="1"/>
            <a:ext cx="12008476" cy="3422650"/>
          </a:xfrm>
          <a:prstGeom prst="rect">
            <a:avLst/>
          </a:prstGeom>
          <a:blipFill>
            <a:blip r:embed="rId2"/>
            <a:stretch>
              <a:fillRect/>
            </a:stretch>
          </a:blipFill>
          <a:ln w="19050">
            <a:noFill/>
          </a:ln>
        </p:spPr>
        <p:txBody>
          <a:bodyPr vert="horz" lIns="35852" tIns="591773" rIns="0" bIns="0" rtlCol="0" anchor="t" anchorCtr="0">
            <a:noAutofit/>
          </a:bodyPr>
          <a:lstStyle>
            <a:lvl1pPr algn="ctr">
              <a:defRPr lang="en-US" sz="1200" noProof="0" dirty="0">
                <a:solidFill>
                  <a:schemeClr val="bg2"/>
                </a:solidFill>
              </a:defRPr>
            </a:lvl1pPr>
          </a:lstStyle>
          <a:p>
            <a:pPr lvl="0" algn="ctr"/>
            <a:r>
              <a:rPr lang="en-GB" noProof="0"/>
              <a:t>Insert picture here</a:t>
            </a:r>
          </a:p>
        </p:txBody>
      </p:sp>
      <p:sp>
        <p:nvSpPr>
          <p:cNvPr id="3" name="Untertitel 2"/>
          <p:cNvSpPr>
            <a:spLocks noGrp="1"/>
          </p:cNvSpPr>
          <p:nvPr>
            <p:ph type="subTitle" idx="1" hasCustomPrompt="1"/>
          </p:nvPr>
        </p:nvSpPr>
        <p:spPr bwMode="gray">
          <a:xfrm>
            <a:off x="4512733" y="4978801"/>
            <a:ext cx="7056967" cy="307777"/>
          </a:xfrm>
        </p:spPr>
        <p:txBody>
          <a:bodyPr wrap="square" anchor="t" anchorCtr="0">
            <a:spAutoFit/>
          </a:bodyPr>
          <a:lstStyle>
            <a:lvl1pPr marL="0" indent="0" algn="l">
              <a:buNone/>
              <a:defRPr sz="2000">
                <a:solidFill>
                  <a:schemeClr val="tx1"/>
                </a:solidFill>
              </a:defRPr>
            </a:lvl1pPr>
            <a:lvl2pPr marL="455485" indent="0" algn="ctr">
              <a:buNone/>
              <a:defRPr>
                <a:solidFill>
                  <a:schemeClr val="tx1">
                    <a:tint val="75000"/>
                  </a:schemeClr>
                </a:solidFill>
              </a:defRPr>
            </a:lvl2pPr>
            <a:lvl3pPr marL="910969" indent="0" algn="ctr">
              <a:buNone/>
              <a:defRPr>
                <a:solidFill>
                  <a:schemeClr val="tx1">
                    <a:tint val="75000"/>
                  </a:schemeClr>
                </a:solidFill>
              </a:defRPr>
            </a:lvl3pPr>
            <a:lvl4pPr marL="1366455" indent="0" algn="ctr">
              <a:buNone/>
              <a:defRPr>
                <a:solidFill>
                  <a:schemeClr val="tx1">
                    <a:tint val="75000"/>
                  </a:schemeClr>
                </a:solidFill>
              </a:defRPr>
            </a:lvl4pPr>
            <a:lvl5pPr marL="1821941" indent="0" algn="ctr">
              <a:buNone/>
              <a:defRPr>
                <a:solidFill>
                  <a:schemeClr val="tx1">
                    <a:tint val="75000"/>
                  </a:schemeClr>
                </a:solidFill>
              </a:defRPr>
            </a:lvl5pPr>
            <a:lvl6pPr marL="2277425" indent="0" algn="ctr">
              <a:buNone/>
              <a:defRPr>
                <a:solidFill>
                  <a:schemeClr val="tx1">
                    <a:tint val="75000"/>
                  </a:schemeClr>
                </a:solidFill>
              </a:defRPr>
            </a:lvl6pPr>
            <a:lvl7pPr marL="2732910" indent="0" algn="ctr">
              <a:buNone/>
              <a:defRPr>
                <a:solidFill>
                  <a:schemeClr val="tx1">
                    <a:tint val="75000"/>
                  </a:schemeClr>
                </a:solidFill>
              </a:defRPr>
            </a:lvl7pPr>
            <a:lvl8pPr marL="3188395" indent="0" algn="ctr">
              <a:buNone/>
              <a:defRPr>
                <a:solidFill>
                  <a:schemeClr val="tx1">
                    <a:tint val="75000"/>
                  </a:schemeClr>
                </a:solidFill>
              </a:defRPr>
            </a:lvl8pPr>
            <a:lvl9pPr marL="3643880" indent="0" algn="ctr">
              <a:buNone/>
              <a:defRPr>
                <a:solidFill>
                  <a:schemeClr val="tx1">
                    <a:tint val="75000"/>
                  </a:schemeClr>
                </a:solidFill>
              </a:defRPr>
            </a:lvl9pPr>
          </a:lstStyle>
          <a:p>
            <a:r>
              <a:rPr lang="en-GB" noProof="0" err="1"/>
              <a:t>Subheadline</a:t>
            </a:r>
            <a:endParaRPr lang="en-GB" noProof="0"/>
          </a:p>
        </p:txBody>
      </p:sp>
      <p:sp>
        <p:nvSpPr>
          <p:cNvPr id="2" name="Titel 1"/>
          <p:cNvSpPr>
            <a:spLocks noGrp="1"/>
          </p:cNvSpPr>
          <p:nvPr>
            <p:ph type="ctrTitle" hasCustomPrompt="1"/>
          </p:nvPr>
        </p:nvSpPr>
        <p:spPr bwMode="gray">
          <a:xfrm>
            <a:off x="4512733" y="4500000"/>
            <a:ext cx="7056967" cy="443198"/>
          </a:xfrm>
        </p:spPr>
        <p:txBody>
          <a:bodyPr wrap="square">
            <a:spAutoFit/>
          </a:bodyPr>
          <a:lstStyle>
            <a:lvl1pPr>
              <a:lnSpc>
                <a:spcPct val="90000"/>
              </a:lnSpc>
              <a:defRPr sz="3200">
                <a:solidFill>
                  <a:schemeClr val="tx1"/>
                </a:solidFill>
              </a:defRPr>
            </a:lvl1pPr>
          </a:lstStyle>
          <a:p>
            <a:r>
              <a:rPr lang="en-GB" noProof="0"/>
              <a:t>Headline</a:t>
            </a:r>
          </a:p>
        </p:txBody>
      </p:sp>
      <p:cxnSp>
        <p:nvCxnSpPr>
          <p:cNvPr id="21" name="Gerade Verbindung 20"/>
          <p:cNvCxnSpPr/>
          <p:nvPr userDrawn="1"/>
        </p:nvCxnSpPr>
        <p:spPr bwMode="gray">
          <a:xfrm>
            <a:off x="4032251" y="4125913"/>
            <a:ext cx="0" cy="118745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sp>
        <p:nvSpPr>
          <p:cNvPr id="20" name="Fußzeilenplatzhalter 4"/>
          <p:cNvSpPr>
            <a:spLocks noGrp="1"/>
          </p:cNvSpPr>
          <p:nvPr>
            <p:ph type="ftr" sz="quarter" idx="3"/>
          </p:nvPr>
        </p:nvSpPr>
        <p:spPr bwMode="gray">
          <a:xfrm>
            <a:off x="1161839" y="6424650"/>
            <a:ext cx="8001541" cy="433387"/>
          </a:xfrm>
          <a:prstGeom prst="rect">
            <a:avLst/>
          </a:prstGeom>
        </p:spPr>
        <p:txBody>
          <a:bodyPr lIns="0" tIns="0" rIns="0" bIns="0" anchor="ctr"/>
          <a:lstStyle>
            <a:lvl1pPr algn="l">
              <a:defRPr sz="800">
                <a:solidFill>
                  <a:schemeClr val="tx1"/>
                </a:solidFill>
              </a:defRPr>
            </a:lvl1pPr>
          </a:lstStyle>
          <a:p>
            <a:r>
              <a:rPr lang="en-GB">
                <a:solidFill>
                  <a:srgbClr val="676767"/>
                </a:solidFill>
              </a:rPr>
              <a:t>www.open-systems-pharmacology.org</a:t>
            </a:r>
          </a:p>
        </p:txBody>
      </p:sp>
      <p:sp>
        <p:nvSpPr>
          <p:cNvPr id="22" name="Foliennummernplatzhalter 3"/>
          <p:cNvSpPr>
            <a:spLocks noGrp="1"/>
          </p:cNvSpPr>
          <p:nvPr>
            <p:ph type="sldNum" sz="quarter" idx="4"/>
          </p:nvPr>
        </p:nvSpPr>
        <p:spPr bwMode="gray">
          <a:xfrm>
            <a:off x="481590" y="6424650"/>
            <a:ext cx="642409" cy="433387"/>
          </a:xfrm>
          <a:prstGeom prst="rect">
            <a:avLst/>
          </a:prstGeom>
        </p:spPr>
        <p:txBody>
          <a:bodyPr vert="horz" lIns="0" tIns="0" rIns="0" bIns="0" rtlCol="0" anchor="ctr"/>
          <a:lstStyle>
            <a:lvl1pPr algn="r">
              <a:defRPr sz="800">
                <a:solidFill>
                  <a:schemeClr val="tx1"/>
                </a:solidFill>
              </a:defRPr>
            </a:lvl1pPr>
          </a:lstStyle>
          <a:p>
            <a:r>
              <a:rPr lang="en-GB">
                <a:solidFill>
                  <a:srgbClr val="676767"/>
                </a:solidFill>
              </a:rPr>
              <a:t>Page </a:t>
            </a:r>
            <a:fld id="{87F334AE-4EAC-4C2D-A638-92A76F09FCC4}" type="slidenum">
              <a:rPr lang="en-GB" smtClean="0">
                <a:solidFill>
                  <a:srgbClr val="676767"/>
                </a:solidFill>
              </a:rPr>
              <a:pPr/>
              <a:t>‹#›</a:t>
            </a:fld>
            <a:endParaRPr lang="en-GB">
              <a:solidFill>
                <a:srgbClr val="676767"/>
              </a:solidFill>
            </a:endParaRPr>
          </a:p>
        </p:txBody>
      </p:sp>
      <p:sp>
        <p:nvSpPr>
          <p:cNvPr id="14" name="Textplatzhalter 17"/>
          <p:cNvSpPr>
            <a:spLocks noGrp="1"/>
          </p:cNvSpPr>
          <p:nvPr>
            <p:ph type="body" sz="quarter" idx="16" hasCustomPrompt="1"/>
          </p:nvPr>
        </p:nvSpPr>
        <p:spPr bwMode="gray">
          <a:xfrm>
            <a:off x="4512733" y="5927770"/>
            <a:ext cx="7056967" cy="235742"/>
          </a:xfrm>
        </p:spPr>
        <p:txBody>
          <a:bodyPr tIns="304852" anchor="b" anchorCtr="0"/>
          <a:lstStyle>
            <a:lvl1pPr>
              <a:defRPr sz="1200"/>
            </a:lvl1pPr>
          </a:lstStyle>
          <a:p>
            <a:pPr lvl="0"/>
            <a:r>
              <a:rPr lang="en-GB" noProof="0"/>
              <a:t>Date/Presenter/Version</a:t>
            </a:r>
          </a:p>
        </p:txBody>
      </p:sp>
      <p:sp>
        <p:nvSpPr>
          <p:cNvPr id="15" name="Rectangle 28"/>
          <p:cNvSpPr>
            <a:spLocks noChangeArrowheads="1"/>
          </p:cNvSpPr>
          <p:nvPr userDrawn="1"/>
        </p:nvSpPr>
        <p:spPr bwMode="gray">
          <a:xfrm>
            <a:off x="12010600" y="38"/>
            <a:ext cx="14337" cy="1463811"/>
          </a:xfrm>
          <a:prstGeom prst="rect">
            <a:avLst/>
          </a:prstGeom>
          <a:solidFill>
            <a:srgbClr val="6BC200"/>
          </a:solidFill>
          <a:ln w="9525">
            <a:noFill/>
            <a:miter lim="800000"/>
            <a:headEnd/>
            <a:tailEnd/>
          </a:ln>
        </p:spPr>
        <p:txBody>
          <a:bodyPr vert="horz" wrap="square" lIns="91092" tIns="45570" rIns="91092" bIns="45570" numCol="1" anchor="t" anchorCtr="0" compatLnSpc="1">
            <a:prstTxWarp prst="textNoShape">
              <a:avLst/>
            </a:prstTxWarp>
          </a:bodyPr>
          <a:lstStyle/>
          <a:p>
            <a:pPr defTabSz="910969"/>
            <a:endParaRPr lang="en-GB" sz="1800">
              <a:solidFill>
                <a:srgbClr val="676767"/>
              </a:solidFill>
            </a:endParaRPr>
          </a:p>
        </p:txBody>
      </p:sp>
      <p:pic>
        <p:nvPicPr>
          <p:cNvPr id="11" name="Picture 3" descr="B_SFABL_Logo_Cent-1_RGB_101217"/>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gray">
          <a:xfrm>
            <a:off x="895400" y="4122776"/>
            <a:ext cx="2590800" cy="11223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1950961"/>
      </p:ext>
    </p:extLst>
  </p:cSld>
  <p:clrMapOvr>
    <a:masterClrMapping/>
  </p:clrMapOvr>
  <p:transition>
    <p:split orient="vert"/>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1_Agenda">
    <p:spTree>
      <p:nvGrpSpPr>
        <p:cNvPr id="1" name=""/>
        <p:cNvGrpSpPr/>
        <p:nvPr/>
      </p:nvGrpSpPr>
      <p:grpSpPr>
        <a:xfrm>
          <a:off x="0" y="0"/>
          <a:ext cx="0" cy="0"/>
          <a:chOff x="0" y="0"/>
          <a:chExt cx="0" cy="0"/>
        </a:xfrm>
      </p:grpSpPr>
      <p:sp>
        <p:nvSpPr>
          <p:cNvPr id="3" name="Fußzeilenplatzhalter 2"/>
          <p:cNvSpPr>
            <a:spLocks noGrp="1"/>
          </p:cNvSpPr>
          <p:nvPr>
            <p:ph type="ftr" sz="quarter" idx="10"/>
          </p:nvPr>
        </p:nvSpPr>
        <p:spPr bwMode="gray"/>
        <p:txBody>
          <a:bodyPr/>
          <a:lstStyle/>
          <a:p>
            <a:r>
              <a:rPr lang="en-GB">
                <a:solidFill>
                  <a:srgbClr val="676767"/>
                </a:solidFill>
              </a:rPr>
              <a:t>www.open-systems-pharmacology.org</a:t>
            </a:r>
          </a:p>
        </p:txBody>
      </p:sp>
      <p:sp>
        <p:nvSpPr>
          <p:cNvPr id="4" name="Foliennummernplatzhalter 3"/>
          <p:cNvSpPr>
            <a:spLocks noGrp="1"/>
          </p:cNvSpPr>
          <p:nvPr>
            <p:ph type="sldNum" sz="quarter" idx="11"/>
          </p:nvPr>
        </p:nvSpPr>
        <p:spPr bwMode="gray"/>
        <p:txBody>
          <a:bodyPr/>
          <a:lstStyle/>
          <a:p>
            <a:r>
              <a:rPr lang="en-GB">
                <a:solidFill>
                  <a:srgbClr val="676767"/>
                </a:solidFill>
              </a:rPr>
              <a:t>Page </a:t>
            </a:r>
            <a:fld id="{87F334AE-4EAC-4C2D-A638-92A76F09FCC4}" type="slidenum">
              <a:rPr lang="en-GB" smtClean="0">
                <a:solidFill>
                  <a:srgbClr val="676767"/>
                </a:solidFill>
              </a:rPr>
              <a:pPr/>
              <a:t>‹#›</a:t>
            </a:fld>
            <a:endParaRPr lang="en-GB">
              <a:solidFill>
                <a:srgbClr val="676767"/>
              </a:solidFill>
            </a:endParaRPr>
          </a:p>
        </p:txBody>
      </p:sp>
      <p:cxnSp>
        <p:nvCxnSpPr>
          <p:cNvPr id="12" name="Gerade Verbindung 11"/>
          <p:cNvCxnSpPr/>
          <p:nvPr userDrawn="1"/>
        </p:nvCxnSpPr>
        <p:spPr bwMode="gray">
          <a:xfrm>
            <a:off x="3039535" y="3054546"/>
            <a:ext cx="0" cy="2182775"/>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sp>
        <p:nvSpPr>
          <p:cNvPr id="18" name="Textplatzhalter 17"/>
          <p:cNvSpPr>
            <a:spLocks noGrp="1"/>
          </p:cNvSpPr>
          <p:nvPr>
            <p:ph type="body" sz="quarter" idx="13" hasCustomPrompt="1"/>
          </p:nvPr>
        </p:nvSpPr>
        <p:spPr bwMode="gray">
          <a:xfrm>
            <a:off x="624467" y="3009901"/>
            <a:ext cx="2415116" cy="2227263"/>
          </a:xfrm>
        </p:spPr>
        <p:txBody>
          <a:bodyPr/>
          <a:lstStyle>
            <a:lvl1pPr>
              <a:defRPr/>
            </a:lvl1pPr>
          </a:lstStyle>
          <a:p>
            <a:pPr lvl="0"/>
            <a:r>
              <a:rPr lang="en-GB" noProof="0"/>
              <a:t>Agenda/</a:t>
            </a:r>
            <a:br>
              <a:rPr lang="en-GB" noProof="0"/>
            </a:br>
            <a:r>
              <a:rPr lang="en-GB" noProof="0"/>
              <a:t>Content</a:t>
            </a:r>
          </a:p>
        </p:txBody>
      </p:sp>
      <p:sp>
        <p:nvSpPr>
          <p:cNvPr id="22" name="Textplatzhalter 21"/>
          <p:cNvSpPr>
            <a:spLocks noGrp="1"/>
          </p:cNvSpPr>
          <p:nvPr>
            <p:ph type="body" sz="quarter" idx="14" hasCustomPrompt="1"/>
          </p:nvPr>
        </p:nvSpPr>
        <p:spPr bwMode="gray">
          <a:xfrm>
            <a:off x="3045934" y="3009901"/>
            <a:ext cx="8521700" cy="2227421"/>
          </a:xfrm>
        </p:spPr>
        <p:txBody>
          <a:bodyPr lIns="286916"/>
          <a:lstStyle>
            <a:lvl1pPr marL="355846" indent="-355846">
              <a:buSzPct val="100000"/>
              <a:buFontTx/>
              <a:buBlip>
                <a:blip r:embed="rId2"/>
              </a:buBlip>
              <a:defRPr/>
            </a:lvl1pPr>
          </a:lstStyle>
          <a:p>
            <a:pPr lvl="0"/>
            <a:r>
              <a:rPr lang="en-GB" noProof="0"/>
              <a:t>Topic 1</a:t>
            </a:r>
          </a:p>
        </p:txBody>
      </p:sp>
      <p:sp>
        <p:nvSpPr>
          <p:cNvPr id="24" name="Bildplatzhalter 23"/>
          <p:cNvSpPr>
            <a:spLocks noGrp="1"/>
          </p:cNvSpPr>
          <p:nvPr>
            <p:ph type="pic" sz="quarter" idx="15" hasCustomPrompt="1"/>
          </p:nvPr>
        </p:nvSpPr>
        <p:spPr bwMode="gray">
          <a:xfrm>
            <a:off x="0" y="37"/>
            <a:ext cx="12010549" cy="2309813"/>
          </a:xfrm>
          <a:blipFill>
            <a:blip r:embed="rId3"/>
            <a:stretch>
              <a:fillRect/>
            </a:stretch>
          </a:blipFill>
        </p:spPr>
        <p:txBody>
          <a:bodyPr tIns="591773"/>
          <a:lstStyle>
            <a:lvl1pPr algn="ctr">
              <a:defRPr sz="1200">
                <a:solidFill>
                  <a:schemeClr val="bg2"/>
                </a:solidFill>
              </a:defRPr>
            </a:lvl1pPr>
          </a:lstStyle>
          <a:p>
            <a:r>
              <a:rPr lang="en-GB" noProof="0"/>
              <a:t>Insert picture here</a:t>
            </a:r>
          </a:p>
        </p:txBody>
      </p:sp>
      <p:sp>
        <p:nvSpPr>
          <p:cNvPr id="14" name="Rectangle 28"/>
          <p:cNvSpPr>
            <a:spLocks noChangeArrowheads="1"/>
          </p:cNvSpPr>
          <p:nvPr userDrawn="1"/>
        </p:nvSpPr>
        <p:spPr bwMode="gray">
          <a:xfrm>
            <a:off x="12010600" y="38"/>
            <a:ext cx="14337" cy="1463811"/>
          </a:xfrm>
          <a:prstGeom prst="rect">
            <a:avLst/>
          </a:prstGeom>
          <a:solidFill>
            <a:srgbClr val="6BC200"/>
          </a:solidFill>
          <a:ln w="9525">
            <a:noFill/>
            <a:miter lim="800000"/>
            <a:headEnd/>
            <a:tailEnd/>
          </a:ln>
        </p:spPr>
        <p:txBody>
          <a:bodyPr vert="horz" wrap="square" lIns="91092" tIns="45570" rIns="91092" bIns="45570" numCol="1" anchor="t" anchorCtr="0" compatLnSpc="1">
            <a:prstTxWarp prst="textNoShape">
              <a:avLst/>
            </a:prstTxWarp>
          </a:bodyPr>
          <a:lstStyle/>
          <a:p>
            <a:pPr defTabSz="910969"/>
            <a:endParaRPr lang="en-GB" sz="1800">
              <a:solidFill>
                <a:srgbClr val="676767"/>
              </a:solidFill>
            </a:endParaRPr>
          </a:p>
        </p:txBody>
      </p:sp>
    </p:spTree>
    <p:extLst>
      <p:ext uri="{BB962C8B-B14F-4D97-AF65-F5344CB8AC3E}">
        <p14:creationId xmlns:p14="http://schemas.microsoft.com/office/powerpoint/2010/main" val="14572634"/>
      </p:ext>
    </p:extLst>
  </p:cSld>
  <p:clrMapOvr>
    <a:masterClrMapping/>
  </p:clrMapOvr>
  <p:transition>
    <p:wip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el 1"/>
          <p:cNvSpPr>
            <a:spLocks noGrp="1"/>
          </p:cNvSpPr>
          <p:nvPr>
            <p:ph type="title" hasCustomPrompt="1"/>
          </p:nvPr>
        </p:nvSpPr>
        <p:spPr bwMode="gray">
          <a:xfrm>
            <a:off x="624417" y="346113"/>
            <a:ext cx="9410699" cy="949325"/>
          </a:xfrm>
        </p:spPr>
        <p:txBody>
          <a:bodyPr/>
          <a:lstStyle>
            <a:lvl1pPr>
              <a:defRPr>
                <a:solidFill>
                  <a:schemeClr val="tx1"/>
                </a:solidFill>
              </a:defRPr>
            </a:lvl1pPr>
          </a:lstStyle>
          <a:p>
            <a:r>
              <a:rPr lang="en-GB" noProof="0"/>
              <a:t>Headline</a:t>
            </a:r>
          </a:p>
        </p:txBody>
      </p:sp>
      <p:sp>
        <p:nvSpPr>
          <p:cNvPr id="11" name="Fußzeilenplatzhalter 4"/>
          <p:cNvSpPr>
            <a:spLocks noGrp="1"/>
          </p:cNvSpPr>
          <p:nvPr>
            <p:ph type="ftr" sz="quarter" idx="3"/>
          </p:nvPr>
        </p:nvSpPr>
        <p:spPr bwMode="gray">
          <a:xfrm>
            <a:off x="1161839" y="6424650"/>
            <a:ext cx="8001541" cy="433387"/>
          </a:xfrm>
          <a:prstGeom prst="rect">
            <a:avLst/>
          </a:prstGeom>
        </p:spPr>
        <p:txBody>
          <a:bodyPr lIns="0" tIns="0" rIns="0" bIns="0" anchor="ctr"/>
          <a:lstStyle>
            <a:lvl1pPr algn="l">
              <a:defRPr sz="800">
                <a:solidFill>
                  <a:schemeClr val="tx1"/>
                </a:solidFill>
              </a:defRPr>
            </a:lvl1pPr>
          </a:lstStyle>
          <a:p>
            <a:r>
              <a:rPr lang="en-GB">
                <a:solidFill>
                  <a:srgbClr val="676767"/>
                </a:solidFill>
              </a:rPr>
              <a:t>www.open-systems-pharmacology.org</a:t>
            </a:r>
          </a:p>
        </p:txBody>
      </p:sp>
      <p:sp>
        <p:nvSpPr>
          <p:cNvPr id="12" name="Foliennummernplatzhalter 3"/>
          <p:cNvSpPr>
            <a:spLocks noGrp="1"/>
          </p:cNvSpPr>
          <p:nvPr>
            <p:ph type="sldNum" sz="quarter" idx="4"/>
          </p:nvPr>
        </p:nvSpPr>
        <p:spPr bwMode="gray">
          <a:xfrm>
            <a:off x="481590" y="6424650"/>
            <a:ext cx="642409" cy="433387"/>
          </a:xfrm>
          <a:prstGeom prst="rect">
            <a:avLst/>
          </a:prstGeom>
        </p:spPr>
        <p:txBody>
          <a:bodyPr vert="horz" lIns="0" tIns="0" rIns="0" bIns="0" rtlCol="0" anchor="ctr"/>
          <a:lstStyle>
            <a:lvl1pPr algn="r">
              <a:defRPr sz="800">
                <a:solidFill>
                  <a:schemeClr val="tx1"/>
                </a:solidFill>
              </a:defRPr>
            </a:lvl1pPr>
          </a:lstStyle>
          <a:p>
            <a:r>
              <a:rPr lang="en-GB">
                <a:solidFill>
                  <a:srgbClr val="676767"/>
                </a:solidFill>
              </a:rPr>
              <a:t>Page </a:t>
            </a:r>
            <a:fld id="{87F334AE-4EAC-4C2D-A638-92A76F09FCC4}" type="slidenum">
              <a:rPr lang="en-GB" smtClean="0">
                <a:solidFill>
                  <a:srgbClr val="676767"/>
                </a:solidFill>
              </a:rPr>
              <a:pPr/>
              <a:t>‹#›</a:t>
            </a:fld>
            <a:endParaRPr lang="en-GB">
              <a:solidFill>
                <a:srgbClr val="676767"/>
              </a:solidFill>
            </a:endParaRPr>
          </a:p>
        </p:txBody>
      </p:sp>
    </p:spTree>
    <p:extLst>
      <p:ext uri="{BB962C8B-B14F-4D97-AF65-F5344CB8AC3E}">
        <p14:creationId xmlns:p14="http://schemas.microsoft.com/office/powerpoint/2010/main" val="3617918278"/>
      </p:ext>
    </p:extLst>
  </p:cSld>
  <p:clrMapOvr>
    <a:masterClrMapping/>
  </p:clrMapOvr>
  <p:transition>
    <p:wip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Picture Slide">
    <p:spTree>
      <p:nvGrpSpPr>
        <p:cNvPr id="1" name=""/>
        <p:cNvGrpSpPr/>
        <p:nvPr/>
      </p:nvGrpSpPr>
      <p:grpSpPr>
        <a:xfrm>
          <a:off x="0" y="0"/>
          <a:ext cx="0" cy="0"/>
          <a:chOff x="0" y="0"/>
          <a:chExt cx="0" cy="0"/>
        </a:xfrm>
      </p:grpSpPr>
      <p:sp>
        <p:nvSpPr>
          <p:cNvPr id="9" name="Rectangle 26"/>
          <p:cNvSpPr>
            <a:spLocks noChangeArrowheads="1"/>
          </p:cNvSpPr>
          <p:nvPr userDrawn="1"/>
        </p:nvSpPr>
        <p:spPr bwMode="gray">
          <a:xfrm>
            <a:off x="760" y="4636073"/>
            <a:ext cx="12009789" cy="1396602"/>
          </a:xfrm>
          <a:prstGeom prst="rect">
            <a:avLst/>
          </a:prstGeom>
          <a:solidFill>
            <a:schemeClr val="bg2">
              <a:lumMod val="40000"/>
              <a:lumOff val="60000"/>
            </a:schemeClr>
          </a:solidFill>
          <a:ln w="9525">
            <a:noFill/>
            <a:miter lim="800000"/>
            <a:headEnd/>
            <a:tailEnd/>
          </a:ln>
        </p:spPr>
        <p:txBody>
          <a:bodyPr vert="horz" wrap="square" lIns="91092" tIns="45570" rIns="91092" bIns="45570" numCol="1" anchor="t" anchorCtr="0" compatLnSpc="1">
            <a:prstTxWarp prst="textNoShape">
              <a:avLst/>
            </a:prstTxWarp>
          </a:bodyPr>
          <a:lstStyle/>
          <a:p>
            <a:pPr defTabSz="910969"/>
            <a:endParaRPr lang="en-GB" sz="1800">
              <a:solidFill>
                <a:srgbClr val="676767"/>
              </a:solidFill>
            </a:endParaRPr>
          </a:p>
        </p:txBody>
      </p:sp>
      <p:sp>
        <p:nvSpPr>
          <p:cNvPr id="2" name="Titel 1"/>
          <p:cNvSpPr>
            <a:spLocks noGrp="1"/>
          </p:cNvSpPr>
          <p:nvPr>
            <p:ph type="title" hasCustomPrompt="1"/>
          </p:nvPr>
        </p:nvSpPr>
        <p:spPr bwMode="gray"/>
        <p:txBody>
          <a:bodyPr/>
          <a:lstStyle>
            <a:lvl1pPr>
              <a:defRPr/>
            </a:lvl1pPr>
          </a:lstStyle>
          <a:p>
            <a:r>
              <a:rPr lang="en-GB" noProof="0"/>
              <a:t>Headline</a:t>
            </a:r>
          </a:p>
        </p:txBody>
      </p:sp>
      <p:sp>
        <p:nvSpPr>
          <p:cNvPr id="11" name="Bildplatzhalter 10"/>
          <p:cNvSpPr>
            <a:spLocks noGrp="1"/>
          </p:cNvSpPr>
          <p:nvPr>
            <p:ph type="pic" sz="quarter" idx="12" hasCustomPrompt="1"/>
          </p:nvPr>
        </p:nvSpPr>
        <p:spPr bwMode="gray">
          <a:xfrm>
            <a:off x="624417" y="4636074"/>
            <a:ext cx="4849283" cy="1396602"/>
          </a:xfrm>
          <a:blipFill>
            <a:blip r:embed="rId2"/>
            <a:stretch>
              <a:fillRect/>
            </a:stretch>
          </a:blipFill>
        </p:spPr>
        <p:txBody>
          <a:bodyPr tIns="179325"/>
          <a:lstStyle>
            <a:lvl1pPr algn="ctr">
              <a:defRPr sz="1200">
                <a:solidFill>
                  <a:schemeClr val="bg2"/>
                </a:solidFill>
              </a:defRPr>
            </a:lvl1pPr>
          </a:lstStyle>
          <a:p>
            <a:r>
              <a:rPr lang="en-GB" noProof="0"/>
              <a:t>Insert picture here</a:t>
            </a:r>
          </a:p>
        </p:txBody>
      </p:sp>
      <p:sp>
        <p:nvSpPr>
          <p:cNvPr id="13" name="Bildplatzhalter 12"/>
          <p:cNvSpPr>
            <a:spLocks noGrp="1"/>
          </p:cNvSpPr>
          <p:nvPr>
            <p:ph type="pic" sz="quarter" idx="13" hasCustomPrompt="1"/>
          </p:nvPr>
        </p:nvSpPr>
        <p:spPr bwMode="gray">
          <a:xfrm>
            <a:off x="6718350" y="4636073"/>
            <a:ext cx="4849284" cy="1396602"/>
          </a:xfrm>
          <a:blipFill>
            <a:blip r:embed="rId2"/>
            <a:stretch>
              <a:fillRect/>
            </a:stretch>
          </a:blipFill>
        </p:spPr>
        <p:txBody>
          <a:bodyPr tIns="179325"/>
          <a:lstStyle>
            <a:lvl1pPr algn="ctr">
              <a:defRPr sz="1200">
                <a:solidFill>
                  <a:schemeClr val="bg2"/>
                </a:solidFill>
              </a:defRPr>
            </a:lvl1pPr>
          </a:lstStyle>
          <a:p>
            <a:r>
              <a:rPr lang="en-GB" noProof="0"/>
              <a:t>Insert picture here</a:t>
            </a:r>
          </a:p>
        </p:txBody>
      </p:sp>
      <p:sp>
        <p:nvSpPr>
          <p:cNvPr id="15" name="Textplatzhalter 14"/>
          <p:cNvSpPr>
            <a:spLocks noGrp="1"/>
          </p:cNvSpPr>
          <p:nvPr>
            <p:ph type="body" sz="quarter" idx="14" hasCustomPrompt="1"/>
          </p:nvPr>
        </p:nvSpPr>
        <p:spPr bwMode="gray">
          <a:xfrm>
            <a:off x="624418" y="1627226"/>
            <a:ext cx="10943167" cy="2751137"/>
          </a:xfrm>
        </p:spPr>
        <p:txBody>
          <a:bodyPr/>
          <a:lstStyle/>
          <a:p>
            <a:pPr lvl="0"/>
            <a:r>
              <a:rPr lang="en-GB" noProof="0"/>
              <a:t>Text in Arial Regular 18pt</a:t>
            </a:r>
          </a:p>
          <a:p>
            <a:pPr lvl="1"/>
            <a:r>
              <a:rPr lang="en-GB" noProof="0"/>
              <a:t>First level</a:t>
            </a:r>
          </a:p>
          <a:p>
            <a:pPr lvl="2"/>
            <a:r>
              <a:rPr lang="en-GB" noProof="0"/>
              <a:t>Second level</a:t>
            </a:r>
          </a:p>
          <a:p>
            <a:pPr lvl="3"/>
            <a:r>
              <a:rPr lang="en-GB" noProof="0"/>
              <a:t>Third level</a:t>
            </a:r>
          </a:p>
          <a:p>
            <a:pPr lvl="4"/>
            <a:r>
              <a:rPr lang="en-GB" noProof="0"/>
              <a:t>Fourth level</a:t>
            </a:r>
          </a:p>
        </p:txBody>
      </p:sp>
      <p:sp>
        <p:nvSpPr>
          <p:cNvPr id="16" name="Fußzeilenplatzhalter 4"/>
          <p:cNvSpPr>
            <a:spLocks noGrp="1"/>
          </p:cNvSpPr>
          <p:nvPr>
            <p:ph type="ftr" sz="quarter" idx="3"/>
          </p:nvPr>
        </p:nvSpPr>
        <p:spPr bwMode="gray">
          <a:xfrm>
            <a:off x="1161839" y="6424650"/>
            <a:ext cx="8001541" cy="433387"/>
          </a:xfrm>
          <a:prstGeom prst="rect">
            <a:avLst/>
          </a:prstGeom>
        </p:spPr>
        <p:txBody>
          <a:bodyPr lIns="0" tIns="0" rIns="0" bIns="0" anchor="ctr"/>
          <a:lstStyle>
            <a:lvl1pPr algn="l">
              <a:defRPr sz="800">
                <a:solidFill>
                  <a:schemeClr val="tx1"/>
                </a:solidFill>
              </a:defRPr>
            </a:lvl1pPr>
          </a:lstStyle>
          <a:p>
            <a:r>
              <a:rPr lang="en-GB">
                <a:solidFill>
                  <a:srgbClr val="676767"/>
                </a:solidFill>
              </a:rPr>
              <a:t>www.open-systems-pharmacology.org</a:t>
            </a:r>
          </a:p>
        </p:txBody>
      </p:sp>
      <p:sp>
        <p:nvSpPr>
          <p:cNvPr id="17" name="Foliennummernplatzhalter 3"/>
          <p:cNvSpPr>
            <a:spLocks noGrp="1"/>
          </p:cNvSpPr>
          <p:nvPr>
            <p:ph type="sldNum" sz="quarter" idx="4"/>
          </p:nvPr>
        </p:nvSpPr>
        <p:spPr bwMode="gray">
          <a:xfrm>
            <a:off x="481590" y="6424650"/>
            <a:ext cx="642409" cy="433387"/>
          </a:xfrm>
          <a:prstGeom prst="rect">
            <a:avLst/>
          </a:prstGeom>
        </p:spPr>
        <p:txBody>
          <a:bodyPr vert="horz" lIns="0" tIns="0" rIns="0" bIns="0" rtlCol="0" anchor="ctr"/>
          <a:lstStyle>
            <a:lvl1pPr algn="r">
              <a:defRPr sz="800">
                <a:solidFill>
                  <a:schemeClr val="tx1"/>
                </a:solidFill>
              </a:defRPr>
            </a:lvl1pPr>
          </a:lstStyle>
          <a:p>
            <a:r>
              <a:rPr lang="en-GB">
                <a:solidFill>
                  <a:srgbClr val="676767"/>
                </a:solidFill>
              </a:rPr>
              <a:t>Page </a:t>
            </a:r>
            <a:fld id="{87F334AE-4EAC-4C2D-A638-92A76F09FCC4}" type="slidenum">
              <a:rPr lang="en-GB" smtClean="0">
                <a:solidFill>
                  <a:srgbClr val="676767"/>
                </a:solidFill>
              </a:rPr>
              <a:pPr/>
              <a:t>‹#›</a:t>
            </a:fld>
            <a:endParaRPr lang="en-GB">
              <a:solidFill>
                <a:srgbClr val="676767"/>
              </a:solidFill>
            </a:endParaRPr>
          </a:p>
        </p:txBody>
      </p:sp>
    </p:spTree>
    <p:extLst>
      <p:ext uri="{BB962C8B-B14F-4D97-AF65-F5344CB8AC3E}">
        <p14:creationId xmlns:p14="http://schemas.microsoft.com/office/powerpoint/2010/main" val="1471778613"/>
      </p:ext>
    </p:extLst>
  </p:cSld>
  <p:clrMapOvr>
    <a:masterClrMapping/>
  </p:clrMapOvr>
  <p:transition>
    <p:wip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Picture Slide 2">
    <p:spTree>
      <p:nvGrpSpPr>
        <p:cNvPr id="1" name=""/>
        <p:cNvGrpSpPr/>
        <p:nvPr/>
      </p:nvGrpSpPr>
      <p:grpSpPr>
        <a:xfrm>
          <a:off x="0" y="0"/>
          <a:ext cx="0" cy="0"/>
          <a:chOff x="0" y="0"/>
          <a:chExt cx="0" cy="0"/>
        </a:xfrm>
      </p:grpSpPr>
      <p:sp>
        <p:nvSpPr>
          <p:cNvPr id="10" name="Rectangle 9"/>
          <p:cNvSpPr>
            <a:spLocks noChangeArrowheads="1"/>
          </p:cNvSpPr>
          <p:nvPr userDrawn="1"/>
        </p:nvSpPr>
        <p:spPr bwMode="gray">
          <a:xfrm>
            <a:off x="2168" y="1473200"/>
            <a:ext cx="12007849" cy="1397000"/>
          </a:xfrm>
          <a:prstGeom prst="rect">
            <a:avLst/>
          </a:prstGeom>
          <a:solidFill>
            <a:schemeClr val="bg2">
              <a:lumMod val="40000"/>
              <a:lumOff val="60000"/>
            </a:schemeClr>
          </a:solidFill>
          <a:ln w="9525">
            <a:noFill/>
            <a:miter lim="800000"/>
            <a:headEnd/>
            <a:tailEnd/>
          </a:ln>
        </p:spPr>
        <p:txBody>
          <a:bodyPr vert="horz" wrap="square" lIns="91092" tIns="45570" rIns="91092" bIns="45570" numCol="1" anchor="t" anchorCtr="0" compatLnSpc="1">
            <a:prstTxWarp prst="textNoShape">
              <a:avLst/>
            </a:prstTxWarp>
          </a:bodyPr>
          <a:lstStyle/>
          <a:p>
            <a:pPr defTabSz="910969"/>
            <a:endParaRPr lang="en-GB" sz="1800">
              <a:solidFill>
                <a:srgbClr val="676767"/>
              </a:solidFill>
            </a:endParaRPr>
          </a:p>
        </p:txBody>
      </p:sp>
      <p:sp>
        <p:nvSpPr>
          <p:cNvPr id="2" name="Titel 1"/>
          <p:cNvSpPr>
            <a:spLocks noGrp="1"/>
          </p:cNvSpPr>
          <p:nvPr>
            <p:ph type="title" hasCustomPrompt="1"/>
          </p:nvPr>
        </p:nvSpPr>
        <p:spPr bwMode="gray"/>
        <p:txBody>
          <a:bodyPr/>
          <a:lstStyle>
            <a:lvl1pPr>
              <a:defRPr/>
            </a:lvl1pPr>
          </a:lstStyle>
          <a:p>
            <a:r>
              <a:rPr lang="en-GB" noProof="0"/>
              <a:t>Headline</a:t>
            </a:r>
          </a:p>
        </p:txBody>
      </p:sp>
      <p:sp>
        <p:nvSpPr>
          <p:cNvPr id="11" name="Bildplatzhalter 10"/>
          <p:cNvSpPr>
            <a:spLocks noGrp="1"/>
          </p:cNvSpPr>
          <p:nvPr>
            <p:ph type="pic" sz="quarter" idx="12" hasCustomPrompt="1"/>
          </p:nvPr>
        </p:nvSpPr>
        <p:spPr bwMode="gray">
          <a:xfrm>
            <a:off x="624417" y="1473200"/>
            <a:ext cx="4849283" cy="1397000"/>
          </a:xfrm>
          <a:blipFill>
            <a:blip r:embed="rId2"/>
            <a:stretch>
              <a:fillRect/>
            </a:stretch>
          </a:blipFill>
        </p:spPr>
        <p:txBody>
          <a:bodyPr tIns="179325"/>
          <a:lstStyle>
            <a:lvl1pPr algn="ctr">
              <a:defRPr sz="1200">
                <a:solidFill>
                  <a:schemeClr val="bg2"/>
                </a:solidFill>
              </a:defRPr>
            </a:lvl1pPr>
          </a:lstStyle>
          <a:p>
            <a:r>
              <a:rPr lang="en-GB" noProof="0"/>
              <a:t>Insert picture here</a:t>
            </a:r>
          </a:p>
        </p:txBody>
      </p:sp>
      <p:sp>
        <p:nvSpPr>
          <p:cNvPr id="13" name="Bildplatzhalter 12"/>
          <p:cNvSpPr>
            <a:spLocks noGrp="1"/>
          </p:cNvSpPr>
          <p:nvPr>
            <p:ph type="pic" sz="quarter" idx="13" hasCustomPrompt="1"/>
          </p:nvPr>
        </p:nvSpPr>
        <p:spPr bwMode="gray">
          <a:xfrm>
            <a:off x="6718350" y="1473200"/>
            <a:ext cx="4849284" cy="1397000"/>
          </a:xfrm>
          <a:blipFill>
            <a:blip r:embed="rId2"/>
            <a:stretch>
              <a:fillRect/>
            </a:stretch>
          </a:blipFill>
        </p:spPr>
        <p:txBody>
          <a:bodyPr tIns="179325"/>
          <a:lstStyle>
            <a:lvl1pPr algn="ctr">
              <a:defRPr sz="1200">
                <a:solidFill>
                  <a:schemeClr val="bg2"/>
                </a:solidFill>
              </a:defRPr>
            </a:lvl1pPr>
          </a:lstStyle>
          <a:p>
            <a:r>
              <a:rPr lang="en-GB" noProof="0"/>
              <a:t>Insert picture here</a:t>
            </a:r>
          </a:p>
        </p:txBody>
      </p:sp>
      <p:sp>
        <p:nvSpPr>
          <p:cNvPr id="15" name="Textplatzhalter 14"/>
          <p:cNvSpPr>
            <a:spLocks noGrp="1"/>
          </p:cNvSpPr>
          <p:nvPr>
            <p:ph type="body" sz="quarter" idx="14" hasCustomPrompt="1"/>
          </p:nvPr>
        </p:nvSpPr>
        <p:spPr bwMode="gray">
          <a:xfrm>
            <a:off x="624418" y="3895724"/>
            <a:ext cx="10943167" cy="2270126"/>
          </a:xfrm>
        </p:spPr>
        <p:txBody>
          <a:bodyPr/>
          <a:lstStyle/>
          <a:p>
            <a:pPr lvl="0"/>
            <a:r>
              <a:rPr lang="en-GB" noProof="0"/>
              <a:t>Text in Arial Regular 18pt</a:t>
            </a:r>
          </a:p>
          <a:p>
            <a:pPr lvl="1"/>
            <a:r>
              <a:rPr lang="en-GB" noProof="0"/>
              <a:t>First level</a:t>
            </a:r>
          </a:p>
          <a:p>
            <a:pPr lvl="2"/>
            <a:r>
              <a:rPr lang="en-GB" noProof="0"/>
              <a:t>Second level</a:t>
            </a:r>
          </a:p>
          <a:p>
            <a:pPr lvl="3"/>
            <a:r>
              <a:rPr lang="en-GB" noProof="0"/>
              <a:t>Third level</a:t>
            </a:r>
          </a:p>
          <a:p>
            <a:pPr lvl="4"/>
            <a:r>
              <a:rPr lang="en-GB" noProof="0"/>
              <a:t>Fourth level</a:t>
            </a:r>
          </a:p>
        </p:txBody>
      </p:sp>
      <p:sp>
        <p:nvSpPr>
          <p:cNvPr id="16" name="Fußzeilenplatzhalter 4"/>
          <p:cNvSpPr>
            <a:spLocks noGrp="1"/>
          </p:cNvSpPr>
          <p:nvPr>
            <p:ph type="ftr" sz="quarter" idx="3"/>
          </p:nvPr>
        </p:nvSpPr>
        <p:spPr bwMode="gray">
          <a:xfrm>
            <a:off x="1161839" y="6424650"/>
            <a:ext cx="8001541" cy="433387"/>
          </a:xfrm>
          <a:prstGeom prst="rect">
            <a:avLst/>
          </a:prstGeom>
        </p:spPr>
        <p:txBody>
          <a:bodyPr lIns="0" tIns="0" rIns="0" bIns="0" anchor="ctr"/>
          <a:lstStyle>
            <a:lvl1pPr algn="l">
              <a:defRPr sz="800">
                <a:solidFill>
                  <a:schemeClr val="tx1"/>
                </a:solidFill>
              </a:defRPr>
            </a:lvl1pPr>
          </a:lstStyle>
          <a:p>
            <a:r>
              <a:rPr lang="en-GB">
                <a:solidFill>
                  <a:srgbClr val="676767"/>
                </a:solidFill>
              </a:rPr>
              <a:t>www.open-systems-pharmacology.org</a:t>
            </a:r>
          </a:p>
        </p:txBody>
      </p:sp>
      <p:sp>
        <p:nvSpPr>
          <p:cNvPr id="17" name="Foliennummernplatzhalter 3"/>
          <p:cNvSpPr>
            <a:spLocks noGrp="1"/>
          </p:cNvSpPr>
          <p:nvPr>
            <p:ph type="sldNum" sz="quarter" idx="4"/>
          </p:nvPr>
        </p:nvSpPr>
        <p:spPr bwMode="gray">
          <a:xfrm>
            <a:off x="481590" y="6424650"/>
            <a:ext cx="642409" cy="433387"/>
          </a:xfrm>
          <a:prstGeom prst="rect">
            <a:avLst/>
          </a:prstGeom>
        </p:spPr>
        <p:txBody>
          <a:bodyPr vert="horz" lIns="0" tIns="0" rIns="0" bIns="0" rtlCol="0" anchor="ctr"/>
          <a:lstStyle>
            <a:lvl1pPr algn="r">
              <a:defRPr sz="800">
                <a:solidFill>
                  <a:schemeClr val="tx1"/>
                </a:solidFill>
              </a:defRPr>
            </a:lvl1pPr>
          </a:lstStyle>
          <a:p>
            <a:r>
              <a:rPr lang="en-GB">
                <a:solidFill>
                  <a:srgbClr val="676767"/>
                </a:solidFill>
              </a:rPr>
              <a:t>Page </a:t>
            </a:r>
            <a:fld id="{87F334AE-4EAC-4C2D-A638-92A76F09FCC4}" type="slidenum">
              <a:rPr lang="en-GB" smtClean="0">
                <a:solidFill>
                  <a:srgbClr val="676767"/>
                </a:solidFill>
              </a:rPr>
              <a:pPr/>
              <a:t>‹#›</a:t>
            </a:fld>
            <a:endParaRPr lang="en-GB">
              <a:solidFill>
                <a:srgbClr val="676767"/>
              </a:solidFill>
            </a:endParaRPr>
          </a:p>
        </p:txBody>
      </p:sp>
      <p:sp>
        <p:nvSpPr>
          <p:cNvPr id="6" name="Textplatzhalter 5"/>
          <p:cNvSpPr>
            <a:spLocks noGrp="1"/>
          </p:cNvSpPr>
          <p:nvPr>
            <p:ph type="body" sz="quarter" idx="15" hasCustomPrompt="1"/>
          </p:nvPr>
        </p:nvSpPr>
        <p:spPr bwMode="gray">
          <a:xfrm>
            <a:off x="50" y="2965450"/>
            <a:ext cx="6718300" cy="457200"/>
          </a:xfrm>
          <a:solidFill>
            <a:schemeClr val="tx1"/>
          </a:solidFill>
        </p:spPr>
        <p:txBody>
          <a:bodyPr lIns="466245" tIns="0" rIns="107596" bIns="0" anchor="ctr" anchorCtr="0">
            <a:normAutofit/>
          </a:bodyPr>
          <a:lstStyle>
            <a:lvl1pPr>
              <a:lnSpc>
                <a:spcPct val="100000"/>
              </a:lnSpc>
              <a:spcBef>
                <a:spcPts val="0"/>
              </a:spcBef>
              <a:spcAft>
                <a:spcPts val="0"/>
              </a:spcAft>
              <a:defRPr sz="1800">
                <a:solidFill>
                  <a:schemeClr val="bg1"/>
                </a:solidFill>
              </a:defRPr>
            </a:lvl1pPr>
          </a:lstStyle>
          <a:p>
            <a:r>
              <a:rPr lang="en-GB" noProof="0"/>
              <a:t>You can place a caption here</a:t>
            </a:r>
          </a:p>
        </p:txBody>
      </p:sp>
    </p:spTree>
    <p:extLst>
      <p:ext uri="{BB962C8B-B14F-4D97-AF65-F5344CB8AC3E}">
        <p14:creationId xmlns:p14="http://schemas.microsoft.com/office/powerpoint/2010/main" val="4045280220"/>
      </p:ext>
    </p:extLst>
  </p:cSld>
  <p:clrMapOvr>
    <a:masterClrMapping/>
  </p:clrMapOvr>
  <p:transition>
    <p:wip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endParaRPr lang="de-DE"/>
          </a:p>
        </p:txBody>
      </p:sp>
      <p:sp>
        <p:nvSpPr>
          <p:cNvPr id="3" name="Fußzeilenplatzhalter 2"/>
          <p:cNvSpPr>
            <a:spLocks noGrp="1"/>
          </p:cNvSpPr>
          <p:nvPr>
            <p:ph type="ftr" sz="quarter" idx="11"/>
          </p:nvPr>
        </p:nvSpPr>
        <p:spPr/>
        <p:txBody>
          <a:bodyPr/>
          <a:lstStyle/>
          <a:p>
            <a:r>
              <a:rPr lang="de-DE"/>
              <a:t>www.open-systems-pharmacology.org</a:t>
            </a:r>
          </a:p>
        </p:txBody>
      </p:sp>
      <p:sp>
        <p:nvSpPr>
          <p:cNvPr id="4" name="Foliennummernplatzhalter 3"/>
          <p:cNvSpPr>
            <a:spLocks noGrp="1"/>
          </p:cNvSpPr>
          <p:nvPr>
            <p:ph type="sldNum" sz="quarter" idx="12"/>
          </p:nvPr>
        </p:nvSpPr>
        <p:spPr/>
        <p:txBody>
          <a:bodyPr/>
          <a:lstStyle/>
          <a:p>
            <a:fld id="{1B3DEF96-70A6-4522-BE0C-1D5CEA4C1BFE}" type="slidenum">
              <a:rPr lang="de-DE" smtClean="0"/>
              <a:t>‹#›</a:t>
            </a:fld>
            <a:endParaRPr lang="de-DE"/>
          </a:p>
        </p:txBody>
      </p:sp>
      <p:pic>
        <p:nvPicPr>
          <p:cNvPr id="6" name="Picture 5">
            <a:extLst>
              <a:ext uri="{FF2B5EF4-FFF2-40B4-BE49-F238E27FC236}">
                <a16:creationId xmlns:a16="http://schemas.microsoft.com/office/drawing/2014/main" id="{C8C0AB00-31C4-4E80-8999-3DD5E4D37B05}"/>
              </a:ext>
            </a:extLst>
          </p:cNvPr>
          <p:cNvPicPr>
            <a:picLocks noChangeAspect="1"/>
          </p:cNvPicPr>
          <p:nvPr userDrawn="1"/>
        </p:nvPicPr>
        <p:blipFill>
          <a:blip r:embed="rId2"/>
          <a:stretch>
            <a:fillRect/>
          </a:stretch>
        </p:blipFill>
        <p:spPr>
          <a:xfrm>
            <a:off x="9889866" y="433307"/>
            <a:ext cx="2202592" cy="597058"/>
          </a:xfrm>
          <a:prstGeom prst="rect">
            <a:avLst/>
          </a:prstGeom>
        </p:spPr>
      </p:pic>
    </p:spTree>
    <p:extLst>
      <p:ext uri="{BB962C8B-B14F-4D97-AF65-F5344CB8AC3E}">
        <p14:creationId xmlns:p14="http://schemas.microsoft.com/office/powerpoint/2010/main" val="1998072962"/>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Picture Slide full">
    <p:spTree>
      <p:nvGrpSpPr>
        <p:cNvPr id="1" name=""/>
        <p:cNvGrpSpPr/>
        <p:nvPr/>
      </p:nvGrpSpPr>
      <p:grpSpPr>
        <a:xfrm>
          <a:off x="0" y="0"/>
          <a:ext cx="0" cy="0"/>
          <a:chOff x="0" y="0"/>
          <a:chExt cx="0" cy="0"/>
        </a:xfrm>
      </p:grpSpPr>
      <p:sp>
        <p:nvSpPr>
          <p:cNvPr id="5" name="Rechteck 4"/>
          <p:cNvSpPr/>
          <p:nvPr userDrawn="1"/>
        </p:nvSpPr>
        <p:spPr bwMode="gray">
          <a:xfrm>
            <a:off x="0" y="0"/>
            <a:ext cx="12192000" cy="6858000"/>
          </a:xfrm>
          <a:prstGeom prst="rect">
            <a:avLst/>
          </a:prstGeom>
          <a:solidFill>
            <a:schemeClr val="bg1"/>
          </a:solidFill>
          <a:ln w="9525" algn="ctr">
            <a:noFill/>
            <a:miter lim="800000"/>
            <a:headEnd/>
            <a:tailEnd/>
          </a:ln>
          <a:effectLst/>
        </p:spPr>
        <p:txBody>
          <a:bodyPr vert="horz" wrap="square" lIns="91092" tIns="45570" rIns="91092" bIns="45570" numCol="1" rtlCol="0" anchor="ctr" anchorCtr="0" compatLnSpc="1">
            <a:prstTxWarp prst="textNoShape">
              <a:avLst/>
            </a:prstTxWarp>
          </a:bodyPr>
          <a:lstStyle/>
          <a:p>
            <a:pPr algn="ctr" defTabSz="910969"/>
            <a:endParaRPr lang="en-GB" sz="1800">
              <a:solidFill>
                <a:srgbClr val="676767"/>
              </a:solidFill>
            </a:endParaRPr>
          </a:p>
        </p:txBody>
      </p:sp>
      <p:sp>
        <p:nvSpPr>
          <p:cNvPr id="7" name="Bildplatzhalter 6"/>
          <p:cNvSpPr>
            <a:spLocks noGrp="1"/>
          </p:cNvSpPr>
          <p:nvPr>
            <p:ph type="pic" sz="quarter" idx="12" hasCustomPrompt="1"/>
          </p:nvPr>
        </p:nvSpPr>
        <p:spPr bwMode="gray">
          <a:xfrm>
            <a:off x="0" y="0"/>
            <a:ext cx="12192000" cy="6858000"/>
          </a:xfrm>
          <a:blipFill>
            <a:blip r:embed="rId2"/>
            <a:stretch>
              <a:fillRect/>
            </a:stretch>
          </a:blipFill>
          <a:ln>
            <a:noFill/>
          </a:ln>
        </p:spPr>
        <p:txBody>
          <a:bodyPr tIns="1075948"/>
          <a:lstStyle>
            <a:lvl1pPr algn="ctr">
              <a:defRPr sz="1200">
                <a:solidFill>
                  <a:schemeClr val="bg2"/>
                </a:solidFill>
              </a:defRPr>
            </a:lvl1pPr>
          </a:lstStyle>
          <a:p>
            <a:r>
              <a:rPr lang="en-GB" noProof="0"/>
              <a:t>Insert picture here</a:t>
            </a:r>
          </a:p>
        </p:txBody>
      </p:sp>
      <p:sp>
        <p:nvSpPr>
          <p:cNvPr id="2" name="Titel 1"/>
          <p:cNvSpPr>
            <a:spLocks noGrp="1"/>
          </p:cNvSpPr>
          <p:nvPr>
            <p:ph type="title" hasCustomPrompt="1"/>
          </p:nvPr>
        </p:nvSpPr>
        <p:spPr bwMode="gray">
          <a:xfrm>
            <a:off x="1" y="3451060"/>
            <a:ext cx="6096000" cy="430384"/>
          </a:xfrm>
          <a:solidFill>
            <a:schemeClr val="tx1"/>
          </a:solidFill>
        </p:spPr>
        <p:txBody>
          <a:bodyPr wrap="square" lIns="466245" tIns="89667" rIns="107596" bIns="89667" anchor="b" anchorCtr="0">
            <a:spAutoFit/>
          </a:bodyPr>
          <a:lstStyle>
            <a:lvl1pPr>
              <a:defRPr sz="1800">
                <a:solidFill>
                  <a:schemeClr val="bg1"/>
                </a:solidFill>
              </a:defRPr>
            </a:lvl1pPr>
          </a:lstStyle>
          <a:p>
            <a:r>
              <a:rPr lang="en-GB" noProof="0"/>
              <a:t>Headline</a:t>
            </a:r>
          </a:p>
        </p:txBody>
      </p:sp>
      <p:sp>
        <p:nvSpPr>
          <p:cNvPr id="9" name="Textplatzhalter 8"/>
          <p:cNvSpPr>
            <a:spLocks noGrp="1"/>
          </p:cNvSpPr>
          <p:nvPr>
            <p:ph type="body" sz="quarter" idx="13" hasCustomPrompt="1"/>
          </p:nvPr>
        </p:nvSpPr>
        <p:spPr bwMode="gray">
          <a:xfrm>
            <a:off x="1" y="3881445"/>
            <a:ext cx="6096000" cy="433553"/>
          </a:xfrm>
          <a:solidFill>
            <a:schemeClr val="bg1"/>
          </a:solidFill>
        </p:spPr>
        <p:txBody>
          <a:bodyPr wrap="square" lIns="466245" tIns="107596" rIns="107596" bIns="107596">
            <a:spAutoFit/>
          </a:bodyPr>
          <a:lstStyle>
            <a:lvl1pPr>
              <a:spcBef>
                <a:spcPts val="300"/>
              </a:spcBef>
              <a:spcAft>
                <a:spcPts val="600"/>
              </a:spcAft>
              <a:defRPr sz="1400"/>
            </a:lvl1pPr>
          </a:lstStyle>
          <a:p>
            <a:pPr lvl="0"/>
            <a:r>
              <a:rPr lang="en-GB" noProof="0"/>
              <a:t>Enter subject here, 14pt</a:t>
            </a:r>
          </a:p>
        </p:txBody>
      </p:sp>
    </p:spTree>
    <p:extLst>
      <p:ext uri="{BB962C8B-B14F-4D97-AF65-F5344CB8AC3E}">
        <p14:creationId xmlns:p14="http://schemas.microsoft.com/office/powerpoint/2010/main" val="2076975962"/>
      </p:ext>
    </p:extLst>
  </p:cSld>
  <p:clrMapOvr>
    <a:masterClrMapping/>
  </p:clrMapOvr>
  <p:transition>
    <p:wip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_Content area and Guides">
    <p:spTree>
      <p:nvGrpSpPr>
        <p:cNvPr id="1" name=""/>
        <p:cNvGrpSpPr/>
        <p:nvPr/>
      </p:nvGrpSpPr>
      <p:grpSpPr>
        <a:xfrm>
          <a:off x="0" y="0"/>
          <a:ext cx="0" cy="0"/>
          <a:chOff x="0" y="0"/>
          <a:chExt cx="0" cy="0"/>
        </a:xfrm>
      </p:grpSpPr>
      <p:sp>
        <p:nvSpPr>
          <p:cNvPr id="73" name="Rechteck 72"/>
          <p:cNvSpPr/>
          <p:nvPr userDrawn="1"/>
        </p:nvSpPr>
        <p:spPr bwMode="gray">
          <a:xfrm>
            <a:off x="628700" y="1619286"/>
            <a:ext cx="10939349" cy="454422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092" tIns="45570" rIns="91092" bIns="45570" numCol="1" spcCol="0" rtlCol="0" fromWordArt="0" anchor="ctr" anchorCtr="0" forceAA="0" compatLnSpc="1">
            <a:prstTxWarp prst="textNoShape">
              <a:avLst/>
            </a:prstTxWarp>
            <a:noAutofit/>
          </a:bodyPr>
          <a:lstStyle/>
          <a:p>
            <a:pPr algn="ctr" defTabSz="910969"/>
            <a:br>
              <a:rPr lang="en-GB" sz="1800">
                <a:solidFill>
                  <a:srgbClr val="FE8000"/>
                </a:solidFill>
              </a:rPr>
            </a:br>
            <a:r>
              <a:rPr lang="en-GB" sz="1800">
                <a:solidFill>
                  <a:srgbClr val="FE8000"/>
                </a:solidFill>
              </a:rPr>
              <a:t>Please restrict your content to this area</a:t>
            </a:r>
          </a:p>
        </p:txBody>
      </p:sp>
      <p:sp>
        <p:nvSpPr>
          <p:cNvPr id="74" name="Textfeld 73"/>
          <p:cNvSpPr txBox="1"/>
          <p:nvPr userDrawn="1"/>
        </p:nvSpPr>
        <p:spPr bwMode="gray">
          <a:xfrm>
            <a:off x="381001" y="-323813"/>
            <a:ext cx="469900" cy="123111"/>
          </a:xfrm>
          <a:prstGeom prst="rect">
            <a:avLst/>
          </a:prstGeom>
          <a:noFill/>
        </p:spPr>
        <p:txBody>
          <a:bodyPr wrap="square" lIns="0" tIns="0" rIns="0" bIns="0" rtlCol="0">
            <a:noAutofit/>
          </a:bodyPr>
          <a:lstStyle/>
          <a:p>
            <a:pPr algn="ctr" defTabSz="910969"/>
            <a:r>
              <a:rPr lang="en-GB" sz="800">
                <a:solidFill>
                  <a:srgbClr val="FE8000"/>
                </a:solidFill>
              </a:rPr>
              <a:t>11.40</a:t>
            </a:r>
          </a:p>
        </p:txBody>
      </p:sp>
      <p:sp>
        <p:nvSpPr>
          <p:cNvPr id="75" name="Textfeld 74"/>
          <p:cNvSpPr txBox="1"/>
          <p:nvPr userDrawn="1"/>
        </p:nvSpPr>
        <p:spPr bwMode="gray">
          <a:xfrm>
            <a:off x="2810983" y="-323813"/>
            <a:ext cx="469900" cy="123111"/>
          </a:xfrm>
          <a:prstGeom prst="rect">
            <a:avLst/>
          </a:prstGeom>
          <a:noFill/>
        </p:spPr>
        <p:txBody>
          <a:bodyPr wrap="square" lIns="0" tIns="0" rIns="0" bIns="0" rtlCol="0">
            <a:noAutofit/>
          </a:bodyPr>
          <a:lstStyle/>
          <a:p>
            <a:pPr algn="ctr" defTabSz="910969"/>
            <a:r>
              <a:rPr lang="en-GB" sz="800">
                <a:solidFill>
                  <a:srgbClr val="FE8000"/>
                </a:solidFill>
              </a:rPr>
              <a:t>6.35</a:t>
            </a:r>
          </a:p>
        </p:txBody>
      </p:sp>
      <p:sp>
        <p:nvSpPr>
          <p:cNvPr id="76" name="Textfeld 75"/>
          <p:cNvSpPr txBox="1"/>
          <p:nvPr userDrawn="1"/>
        </p:nvSpPr>
        <p:spPr bwMode="gray">
          <a:xfrm>
            <a:off x="5238799" y="-323813"/>
            <a:ext cx="469900" cy="123111"/>
          </a:xfrm>
          <a:prstGeom prst="rect">
            <a:avLst/>
          </a:prstGeom>
          <a:noFill/>
        </p:spPr>
        <p:txBody>
          <a:bodyPr wrap="square" lIns="0" tIns="0" rIns="0" bIns="0" rtlCol="0">
            <a:noAutofit/>
          </a:bodyPr>
          <a:lstStyle/>
          <a:p>
            <a:pPr algn="ctr" defTabSz="910969"/>
            <a:r>
              <a:rPr lang="en-GB" sz="800">
                <a:solidFill>
                  <a:srgbClr val="FE8000"/>
                </a:solidFill>
              </a:rPr>
              <a:t>1.30</a:t>
            </a:r>
          </a:p>
        </p:txBody>
      </p:sp>
      <p:sp>
        <p:nvSpPr>
          <p:cNvPr id="77" name="Textfeld 76"/>
          <p:cNvSpPr txBox="1"/>
          <p:nvPr userDrawn="1"/>
        </p:nvSpPr>
        <p:spPr bwMode="gray">
          <a:xfrm>
            <a:off x="6483350" y="-323813"/>
            <a:ext cx="469900" cy="123111"/>
          </a:xfrm>
          <a:prstGeom prst="rect">
            <a:avLst/>
          </a:prstGeom>
          <a:noFill/>
        </p:spPr>
        <p:txBody>
          <a:bodyPr wrap="square" lIns="0" tIns="0" rIns="0" bIns="0" rtlCol="0">
            <a:noAutofit/>
          </a:bodyPr>
          <a:lstStyle/>
          <a:p>
            <a:pPr algn="ctr" defTabSz="910969"/>
            <a:r>
              <a:rPr lang="en-GB" sz="800">
                <a:solidFill>
                  <a:srgbClr val="FE8000"/>
                </a:solidFill>
              </a:rPr>
              <a:t>1.30</a:t>
            </a:r>
          </a:p>
        </p:txBody>
      </p:sp>
      <p:sp>
        <p:nvSpPr>
          <p:cNvPr id="78" name="Textfeld 77"/>
          <p:cNvSpPr txBox="1"/>
          <p:nvPr userDrawn="1"/>
        </p:nvSpPr>
        <p:spPr bwMode="gray">
          <a:xfrm>
            <a:off x="5861051" y="-323813"/>
            <a:ext cx="469900" cy="123111"/>
          </a:xfrm>
          <a:prstGeom prst="rect">
            <a:avLst/>
          </a:prstGeom>
          <a:noFill/>
        </p:spPr>
        <p:txBody>
          <a:bodyPr wrap="square" lIns="0" tIns="0" rIns="0" bIns="0" rtlCol="0">
            <a:noAutofit/>
          </a:bodyPr>
          <a:lstStyle/>
          <a:p>
            <a:pPr algn="ctr" defTabSz="910969"/>
            <a:r>
              <a:rPr lang="en-GB" sz="800">
                <a:solidFill>
                  <a:srgbClr val="FE8000"/>
                </a:solidFill>
              </a:rPr>
              <a:t>0.00</a:t>
            </a:r>
          </a:p>
        </p:txBody>
      </p:sp>
      <p:sp>
        <p:nvSpPr>
          <p:cNvPr id="79" name="Textfeld 78"/>
          <p:cNvSpPr txBox="1"/>
          <p:nvPr userDrawn="1"/>
        </p:nvSpPr>
        <p:spPr bwMode="gray">
          <a:xfrm>
            <a:off x="8909051" y="-323813"/>
            <a:ext cx="469900" cy="123111"/>
          </a:xfrm>
          <a:prstGeom prst="rect">
            <a:avLst/>
          </a:prstGeom>
          <a:noFill/>
        </p:spPr>
        <p:txBody>
          <a:bodyPr wrap="square" lIns="0" tIns="0" rIns="0" bIns="0" rtlCol="0">
            <a:noAutofit/>
          </a:bodyPr>
          <a:lstStyle/>
          <a:p>
            <a:pPr algn="ctr" defTabSz="910969"/>
            <a:r>
              <a:rPr lang="en-GB" sz="800">
                <a:solidFill>
                  <a:srgbClr val="FE8000"/>
                </a:solidFill>
              </a:rPr>
              <a:t>6.35</a:t>
            </a:r>
          </a:p>
        </p:txBody>
      </p:sp>
      <p:sp>
        <p:nvSpPr>
          <p:cNvPr id="80" name="Textfeld 79"/>
          <p:cNvSpPr txBox="1"/>
          <p:nvPr userDrawn="1"/>
        </p:nvSpPr>
        <p:spPr bwMode="gray">
          <a:xfrm>
            <a:off x="9798099" y="-323813"/>
            <a:ext cx="469900" cy="123111"/>
          </a:xfrm>
          <a:prstGeom prst="rect">
            <a:avLst/>
          </a:prstGeom>
          <a:noFill/>
        </p:spPr>
        <p:txBody>
          <a:bodyPr wrap="square" lIns="0" tIns="0" rIns="0" bIns="0" rtlCol="0">
            <a:noAutofit/>
          </a:bodyPr>
          <a:lstStyle/>
          <a:p>
            <a:pPr algn="ctr" defTabSz="910969"/>
            <a:r>
              <a:rPr lang="en-GB" sz="800">
                <a:solidFill>
                  <a:srgbClr val="FE8000"/>
                </a:solidFill>
              </a:rPr>
              <a:t>8.20</a:t>
            </a:r>
          </a:p>
        </p:txBody>
      </p:sp>
      <p:sp>
        <p:nvSpPr>
          <p:cNvPr id="81" name="Textfeld 80"/>
          <p:cNvSpPr txBox="1"/>
          <p:nvPr userDrawn="1"/>
        </p:nvSpPr>
        <p:spPr bwMode="gray">
          <a:xfrm>
            <a:off x="11332683" y="-323813"/>
            <a:ext cx="469900" cy="123111"/>
          </a:xfrm>
          <a:prstGeom prst="rect">
            <a:avLst/>
          </a:prstGeom>
          <a:noFill/>
        </p:spPr>
        <p:txBody>
          <a:bodyPr wrap="square" lIns="0" tIns="0" rIns="0" bIns="0" rtlCol="0">
            <a:noAutofit/>
          </a:bodyPr>
          <a:lstStyle/>
          <a:p>
            <a:pPr algn="ctr" defTabSz="910969"/>
            <a:r>
              <a:rPr lang="en-GB" sz="800">
                <a:solidFill>
                  <a:srgbClr val="FE8000"/>
                </a:solidFill>
              </a:rPr>
              <a:t>11.40</a:t>
            </a:r>
          </a:p>
        </p:txBody>
      </p:sp>
      <p:sp>
        <p:nvSpPr>
          <p:cNvPr id="82" name="Textfeld 81"/>
          <p:cNvSpPr txBox="1"/>
          <p:nvPr userDrawn="1"/>
        </p:nvSpPr>
        <p:spPr bwMode="gray">
          <a:xfrm>
            <a:off x="12488334" y="1567257"/>
            <a:ext cx="469900" cy="123111"/>
          </a:xfrm>
          <a:prstGeom prst="rect">
            <a:avLst/>
          </a:prstGeom>
          <a:noFill/>
        </p:spPr>
        <p:txBody>
          <a:bodyPr wrap="square" lIns="0" tIns="0" rIns="0" bIns="0" rtlCol="0">
            <a:noAutofit/>
          </a:bodyPr>
          <a:lstStyle/>
          <a:p>
            <a:pPr algn="ctr" defTabSz="910969"/>
            <a:r>
              <a:rPr lang="en-GB" sz="800">
                <a:solidFill>
                  <a:srgbClr val="FE8000"/>
                </a:solidFill>
              </a:rPr>
              <a:t>5.00</a:t>
            </a:r>
          </a:p>
        </p:txBody>
      </p:sp>
      <p:sp>
        <p:nvSpPr>
          <p:cNvPr id="83" name="Textfeld 82"/>
          <p:cNvSpPr txBox="1"/>
          <p:nvPr userDrawn="1"/>
        </p:nvSpPr>
        <p:spPr bwMode="gray">
          <a:xfrm>
            <a:off x="12488334" y="3367482"/>
            <a:ext cx="469900" cy="123111"/>
          </a:xfrm>
          <a:prstGeom prst="rect">
            <a:avLst/>
          </a:prstGeom>
          <a:noFill/>
        </p:spPr>
        <p:txBody>
          <a:bodyPr wrap="square" lIns="0" tIns="0" rIns="0" bIns="0" rtlCol="0">
            <a:noAutofit/>
          </a:bodyPr>
          <a:lstStyle/>
          <a:p>
            <a:pPr algn="ctr" defTabSz="910969"/>
            <a:r>
              <a:rPr lang="en-GB" sz="800">
                <a:solidFill>
                  <a:srgbClr val="FE8000"/>
                </a:solidFill>
              </a:rPr>
              <a:t>0.00</a:t>
            </a:r>
          </a:p>
        </p:txBody>
      </p:sp>
      <p:sp>
        <p:nvSpPr>
          <p:cNvPr id="84" name="Textfeld 83"/>
          <p:cNvSpPr txBox="1"/>
          <p:nvPr userDrawn="1"/>
        </p:nvSpPr>
        <p:spPr bwMode="gray">
          <a:xfrm>
            <a:off x="12488334" y="3834207"/>
            <a:ext cx="469900" cy="123111"/>
          </a:xfrm>
          <a:prstGeom prst="rect">
            <a:avLst/>
          </a:prstGeom>
          <a:noFill/>
        </p:spPr>
        <p:txBody>
          <a:bodyPr wrap="square" lIns="0" tIns="0" rIns="0" bIns="0" rtlCol="0">
            <a:noAutofit/>
          </a:bodyPr>
          <a:lstStyle/>
          <a:p>
            <a:pPr algn="ctr" defTabSz="910969"/>
            <a:r>
              <a:rPr lang="en-GB" sz="800">
                <a:solidFill>
                  <a:srgbClr val="FE8000"/>
                </a:solidFill>
              </a:rPr>
              <a:t>1.30</a:t>
            </a:r>
          </a:p>
        </p:txBody>
      </p:sp>
      <p:cxnSp>
        <p:nvCxnSpPr>
          <p:cNvPr id="85" name="Gerade Verbindung 84"/>
          <p:cNvCxnSpPr/>
          <p:nvPr userDrawn="1"/>
        </p:nvCxnSpPr>
        <p:spPr bwMode="gray">
          <a:xfrm rot="5400000">
            <a:off x="6218812" y="-4594755"/>
            <a:ext cx="0" cy="12437533"/>
          </a:xfrm>
          <a:prstGeom prst="line">
            <a:avLst/>
          </a:prstGeom>
          <a:ln>
            <a:solidFill>
              <a:srgbClr val="FE8000"/>
            </a:solidFill>
          </a:ln>
        </p:spPr>
        <p:style>
          <a:lnRef idx="1">
            <a:schemeClr val="accent1"/>
          </a:lnRef>
          <a:fillRef idx="0">
            <a:schemeClr val="accent1"/>
          </a:fillRef>
          <a:effectRef idx="0">
            <a:schemeClr val="accent1"/>
          </a:effectRef>
          <a:fontRef idx="minor">
            <a:schemeClr val="tx1"/>
          </a:fontRef>
        </p:style>
      </p:cxnSp>
      <p:cxnSp>
        <p:nvCxnSpPr>
          <p:cNvPr id="86" name="Gerade Verbindung 85"/>
          <p:cNvCxnSpPr/>
          <p:nvPr userDrawn="1"/>
        </p:nvCxnSpPr>
        <p:spPr bwMode="gray">
          <a:xfrm rot="5400000">
            <a:off x="6218812" y="-2794530"/>
            <a:ext cx="0" cy="12437533"/>
          </a:xfrm>
          <a:prstGeom prst="line">
            <a:avLst/>
          </a:prstGeom>
          <a:ln>
            <a:solidFill>
              <a:srgbClr val="FE8000"/>
            </a:solidFill>
          </a:ln>
        </p:spPr>
        <p:style>
          <a:lnRef idx="1">
            <a:schemeClr val="accent1"/>
          </a:lnRef>
          <a:fillRef idx="0">
            <a:schemeClr val="accent1"/>
          </a:fillRef>
          <a:effectRef idx="0">
            <a:schemeClr val="accent1"/>
          </a:effectRef>
          <a:fontRef idx="minor">
            <a:schemeClr val="tx1"/>
          </a:fontRef>
        </p:style>
      </p:cxnSp>
      <p:cxnSp>
        <p:nvCxnSpPr>
          <p:cNvPr id="87" name="Gerade Verbindung 86"/>
          <p:cNvCxnSpPr/>
          <p:nvPr userDrawn="1"/>
        </p:nvCxnSpPr>
        <p:spPr bwMode="gray">
          <a:xfrm rot="5400000">
            <a:off x="6218812" y="-2325424"/>
            <a:ext cx="0" cy="12437533"/>
          </a:xfrm>
          <a:prstGeom prst="line">
            <a:avLst/>
          </a:prstGeom>
          <a:ln>
            <a:solidFill>
              <a:srgbClr val="FE8000"/>
            </a:solidFill>
          </a:ln>
        </p:spPr>
        <p:style>
          <a:lnRef idx="1">
            <a:schemeClr val="accent1"/>
          </a:lnRef>
          <a:fillRef idx="0">
            <a:schemeClr val="accent1"/>
          </a:fillRef>
          <a:effectRef idx="0">
            <a:schemeClr val="accent1"/>
          </a:effectRef>
          <a:fontRef idx="minor">
            <a:schemeClr val="tx1"/>
          </a:fontRef>
        </p:style>
      </p:cxnSp>
      <p:cxnSp>
        <p:nvCxnSpPr>
          <p:cNvPr id="88" name="Gerade Verbindung 87"/>
          <p:cNvCxnSpPr/>
          <p:nvPr userDrawn="1"/>
        </p:nvCxnSpPr>
        <p:spPr bwMode="gray">
          <a:xfrm rot="5400000">
            <a:off x="6218812" y="-55298"/>
            <a:ext cx="0" cy="12437533"/>
          </a:xfrm>
          <a:prstGeom prst="line">
            <a:avLst/>
          </a:prstGeom>
          <a:ln>
            <a:solidFill>
              <a:srgbClr val="FE8000"/>
            </a:solidFill>
          </a:ln>
        </p:spPr>
        <p:style>
          <a:lnRef idx="1">
            <a:schemeClr val="accent1"/>
          </a:lnRef>
          <a:fillRef idx="0">
            <a:schemeClr val="accent1"/>
          </a:fillRef>
          <a:effectRef idx="0">
            <a:schemeClr val="accent1"/>
          </a:effectRef>
          <a:fontRef idx="minor">
            <a:schemeClr val="tx1"/>
          </a:fontRef>
        </p:style>
      </p:cxnSp>
      <p:sp>
        <p:nvSpPr>
          <p:cNvPr id="89" name="Textfeld 88"/>
          <p:cNvSpPr txBox="1"/>
          <p:nvPr userDrawn="1"/>
        </p:nvSpPr>
        <p:spPr bwMode="gray">
          <a:xfrm>
            <a:off x="12488334" y="6104332"/>
            <a:ext cx="469900" cy="123111"/>
          </a:xfrm>
          <a:prstGeom prst="rect">
            <a:avLst/>
          </a:prstGeom>
          <a:noFill/>
        </p:spPr>
        <p:txBody>
          <a:bodyPr wrap="square" lIns="0" tIns="0" rIns="0" bIns="0" rtlCol="0">
            <a:noAutofit/>
          </a:bodyPr>
          <a:lstStyle/>
          <a:p>
            <a:pPr algn="ctr" defTabSz="910969"/>
            <a:r>
              <a:rPr lang="en-GB" sz="800">
                <a:solidFill>
                  <a:srgbClr val="FE8000"/>
                </a:solidFill>
              </a:rPr>
              <a:t>7.60</a:t>
            </a:r>
          </a:p>
        </p:txBody>
      </p:sp>
      <p:cxnSp>
        <p:nvCxnSpPr>
          <p:cNvPr id="91" name="Gerade Verbindung 90"/>
          <p:cNvCxnSpPr/>
          <p:nvPr userDrawn="1"/>
        </p:nvCxnSpPr>
        <p:spPr bwMode="gray">
          <a:xfrm>
            <a:off x="620825" y="-161888"/>
            <a:ext cx="0" cy="7019925"/>
          </a:xfrm>
          <a:prstGeom prst="line">
            <a:avLst/>
          </a:prstGeom>
          <a:ln>
            <a:solidFill>
              <a:srgbClr val="FE8000"/>
            </a:solidFill>
          </a:ln>
        </p:spPr>
        <p:style>
          <a:lnRef idx="1">
            <a:schemeClr val="accent1"/>
          </a:lnRef>
          <a:fillRef idx="0">
            <a:schemeClr val="accent1"/>
          </a:fillRef>
          <a:effectRef idx="0">
            <a:schemeClr val="accent1"/>
          </a:effectRef>
          <a:fontRef idx="minor">
            <a:schemeClr val="tx1"/>
          </a:fontRef>
        </p:style>
      </p:cxnSp>
      <p:cxnSp>
        <p:nvCxnSpPr>
          <p:cNvPr id="92" name="Gerade Verbindung 91"/>
          <p:cNvCxnSpPr/>
          <p:nvPr userDrawn="1"/>
        </p:nvCxnSpPr>
        <p:spPr bwMode="gray">
          <a:xfrm>
            <a:off x="3044825" y="-161888"/>
            <a:ext cx="0" cy="7019925"/>
          </a:xfrm>
          <a:prstGeom prst="line">
            <a:avLst/>
          </a:prstGeom>
          <a:ln>
            <a:solidFill>
              <a:srgbClr val="FE8000"/>
            </a:solidFill>
          </a:ln>
        </p:spPr>
        <p:style>
          <a:lnRef idx="1">
            <a:schemeClr val="accent1"/>
          </a:lnRef>
          <a:fillRef idx="0">
            <a:schemeClr val="accent1"/>
          </a:fillRef>
          <a:effectRef idx="0">
            <a:schemeClr val="accent1"/>
          </a:effectRef>
          <a:fontRef idx="minor">
            <a:schemeClr val="tx1"/>
          </a:fontRef>
        </p:style>
      </p:cxnSp>
      <p:cxnSp>
        <p:nvCxnSpPr>
          <p:cNvPr id="93" name="Gerade Verbindung 92"/>
          <p:cNvCxnSpPr/>
          <p:nvPr userDrawn="1"/>
        </p:nvCxnSpPr>
        <p:spPr bwMode="gray">
          <a:xfrm>
            <a:off x="5472000" y="-161888"/>
            <a:ext cx="0" cy="7019925"/>
          </a:xfrm>
          <a:prstGeom prst="line">
            <a:avLst/>
          </a:prstGeom>
          <a:ln>
            <a:solidFill>
              <a:srgbClr val="FE8000"/>
            </a:solidFill>
          </a:ln>
        </p:spPr>
        <p:style>
          <a:lnRef idx="1">
            <a:schemeClr val="accent1"/>
          </a:lnRef>
          <a:fillRef idx="0">
            <a:schemeClr val="accent1"/>
          </a:fillRef>
          <a:effectRef idx="0">
            <a:schemeClr val="accent1"/>
          </a:effectRef>
          <a:fontRef idx="minor">
            <a:schemeClr val="tx1"/>
          </a:fontRef>
        </p:style>
      </p:cxnSp>
      <p:cxnSp>
        <p:nvCxnSpPr>
          <p:cNvPr id="94" name="Gerade Verbindung 93"/>
          <p:cNvCxnSpPr/>
          <p:nvPr userDrawn="1"/>
        </p:nvCxnSpPr>
        <p:spPr bwMode="gray">
          <a:xfrm>
            <a:off x="6096000" y="-161888"/>
            <a:ext cx="0" cy="7019925"/>
          </a:xfrm>
          <a:prstGeom prst="line">
            <a:avLst/>
          </a:prstGeom>
          <a:ln>
            <a:solidFill>
              <a:srgbClr val="FE8000"/>
            </a:solidFill>
          </a:ln>
        </p:spPr>
        <p:style>
          <a:lnRef idx="1">
            <a:schemeClr val="accent1"/>
          </a:lnRef>
          <a:fillRef idx="0">
            <a:schemeClr val="accent1"/>
          </a:fillRef>
          <a:effectRef idx="0">
            <a:schemeClr val="accent1"/>
          </a:effectRef>
          <a:fontRef idx="minor">
            <a:schemeClr val="tx1"/>
          </a:fontRef>
        </p:style>
      </p:cxnSp>
      <p:cxnSp>
        <p:nvCxnSpPr>
          <p:cNvPr id="95" name="Gerade Verbindung 94"/>
          <p:cNvCxnSpPr/>
          <p:nvPr userDrawn="1"/>
        </p:nvCxnSpPr>
        <p:spPr bwMode="gray">
          <a:xfrm>
            <a:off x="6716825" y="-161888"/>
            <a:ext cx="0" cy="7019925"/>
          </a:xfrm>
          <a:prstGeom prst="line">
            <a:avLst/>
          </a:prstGeom>
          <a:ln>
            <a:solidFill>
              <a:srgbClr val="FE8000"/>
            </a:solidFill>
          </a:ln>
        </p:spPr>
        <p:style>
          <a:lnRef idx="1">
            <a:schemeClr val="accent1"/>
          </a:lnRef>
          <a:fillRef idx="0">
            <a:schemeClr val="accent1"/>
          </a:fillRef>
          <a:effectRef idx="0">
            <a:schemeClr val="accent1"/>
          </a:effectRef>
          <a:fontRef idx="minor">
            <a:schemeClr val="tx1"/>
          </a:fontRef>
        </p:style>
      </p:cxnSp>
      <p:cxnSp>
        <p:nvCxnSpPr>
          <p:cNvPr id="96" name="Gerade Verbindung 95"/>
          <p:cNvCxnSpPr/>
          <p:nvPr userDrawn="1"/>
        </p:nvCxnSpPr>
        <p:spPr bwMode="gray">
          <a:xfrm>
            <a:off x="9144000" y="-161888"/>
            <a:ext cx="0" cy="7019925"/>
          </a:xfrm>
          <a:prstGeom prst="line">
            <a:avLst/>
          </a:prstGeom>
          <a:ln>
            <a:solidFill>
              <a:srgbClr val="FE8000"/>
            </a:solidFill>
          </a:ln>
        </p:spPr>
        <p:style>
          <a:lnRef idx="1">
            <a:schemeClr val="accent1"/>
          </a:lnRef>
          <a:fillRef idx="0">
            <a:schemeClr val="accent1"/>
          </a:fillRef>
          <a:effectRef idx="0">
            <a:schemeClr val="accent1"/>
          </a:effectRef>
          <a:fontRef idx="minor">
            <a:schemeClr val="tx1"/>
          </a:fontRef>
        </p:style>
      </p:cxnSp>
      <p:cxnSp>
        <p:nvCxnSpPr>
          <p:cNvPr id="97" name="Gerade Verbindung 96"/>
          <p:cNvCxnSpPr/>
          <p:nvPr userDrawn="1"/>
        </p:nvCxnSpPr>
        <p:spPr bwMode="gray">
          <a:xfrm>
            <a:off x="10028825" y="-161888"/>
            <a:ext cx="0" cy="7019925"/>
          </a:xfrm>
          <a:prstGeom prst="line">
            <a:avLst/>
          </a:prstGeom>
          <a:ln>
            <a:solidFill>
              <a:srgbClr val="FE8000"/>
            </a:solidFill>
          </a:ln>
        </p:spPr>
        <p:style>
          <a:lnRef idx="1">
            <a:schemeClr val="accent1"/>
          </a:lnRef>
          <a:fillRef idx="0">
            <a:schemeClr val="accent1"/>
          </a:fillRef>
          <a:effectRef idx="0">
            <a:schemeClr val="accent1"/>
          </a:effectRef>
          <a:fontRef idx="minor">
            <a:schemeClr val="tx1"/>
          </a:fontRef>
        </p:style>
      </p:cxnSp>
      <p:cxnSp>
        <p:nvCxnSpPr>
          <p:cNvPr id="98" name="Gerade Verbindung 97"/>
          <p:cNvCxnSpPr/>
          <p:nvPr userDrawn="1"/>
        </p:nvCxnSpPr>
        <p:spPr bwMode="gray">
          <a:xfrm>
            <a:off x="11568000" y="-161888"/>
            <a:ext cx="0" cy="7019925"/>
          </a:xfrm>
          <a:prstGeom prst="line">
            <a:avLst/>
          </a:prstGeom>
          <a:ln>
            <a:solidFill>
              <a:srgbClr val="FE8000"/>
            </a:solidFill>
          </a:ln>
        </p:spPr>
        <p:style>
          <a:lnRef idx="1">
            <a:schemeClr val="accent1"/>
          </a:lnRef>
          <a:fillRef idx="0">
            <a:schemeClr val="accent1"/>
          </a:fillRef>
          <a:effectRef idx="0">
            <a:schemeClr val="accent1"/>
          </a:effectRef>
          <a:fontRef idx="minor">
            <a:schemeClr val="tx1"/>
          </a:fontRef>
        </p:style>
      </p:cxnSp>
      <p:sp>
        <p:nvSpPr>
          <p:cNvPr id="49" name="Fußzeilenplatzhalter 4"/>
          <p:cNvSpPr>
            <a:spLocks noGrp="1"/>
          </p:cNvSpPr>
          <p:nvPr userDrawn="1">
            <p:ph type="ftr" sz="quarter" idx="3"/>
          </p:nvPr>
        </p:nvSpPr>
        <p:spPr bwMode="gray">
          <a:xfrm>
            <a:off x="1161839" y="6424650"/>
            <a:ext cx="8001541" cy="433387"/>
          </a:xfrm>
          <a:prstGeom prst="rect">
            <a:avLst/>
          </a:prstGeom>
        </p:spPr>
        <p:txBody>
          <a:bodyPr lIns="0" tIns="0" rIns="0" bIns="0" anchor="ctr"/>
          <a:lstStyle>
            <a:lvl1pPr algn="l">
              <a:defRPr sz="800">
                <a:solidFill>
                  <a:schemeClr val="tx1"/>
                </a:solidFill>
              </a:defRPr>
            </a:lvl1pPr>
          </a:lstStyle>
          <a:p>
            <a:r>
              <a:rPr lang="en-GB">
                <a:solidFill>
                  <a:srgbClr val="676767"/>
                </a:solidFill>
              </a:rPr>
              <a:t>www.open-systems-pharmacology.org</a:t>
            </a:r>
          </a:p>
        </p:txBody>
      </p:sp>
      <p:sp>
        <p:nvSpPr>
          <p:cNvPr id="50" name="Foliennummernplatzhalter 3"/>
          <p:cNvSpPr>
            <a:spLocks noGrp="1"/>
          </p:cNvSpPr>
          <p:nvPr userDrawn="1">
            <p:ph type="sldNum" sz="quarter" idx="4"/>
          </p:nvPr>
        </p:nvSpPr>
        <p:spPr bwMode="gray">
          <a:xfrm>
            <a:off x="481590" y="6424650"/>
            <a:ext cx="642409" cy="433387"/>
          </a:xfrm>
          <a:prstGeom prst="rect">
            <a:avLst/>
          </a:prstGeom>
        </p:spPr>
        <p:txBody>
          <a:bodyPr vert="horz" lIns="0" tIns="0" rIns="0" bIns="0" rtlCol="0" anchor="ctr"/>
          <a:lstStyle>
            <a:lvl1pPr algn="r">
              <a:defRPr sz="800">
                <a:solidFill>
                  <a:schemeClr val="tx1"/>
                </a:solidFill>
              </a:defRPr>
            </a:lvl1pPr>
          </a:lstStyle>
          <a:p>
            <a:r>
              <a:rPr lang="en-GB">
                <a:solidFill>
                  <a:srgbClr val="676767"/>
                </a:solidFill>
              </a:rPr>
              <a:t>Page </a:t>
            </a:r>
            <a:fld id="{87F334AE-4EAC-4C2D-A638-92A76F09FCC4}" type="slidenum">
              <a:rPr lang="en-GB" smtClean="0">
                <a:solidFill>
                  <a:srgbClr val="676767"/>
                </a:solidFill>
              </a:rPr>
              <a:pPr/>
              <a:t>‹#›</a:t>
            </a:fld>
            <a:endParaRPr lang="en-GB">
              <a:solidFill>
                <a:srgbClr val="676767"/>
              </a:solidFill>
            </a:endParaRPr>
          </a:p>
        </p:txBody>
      </p:sp>
      <p:cxnSp>
        <p:nvCxnSpPr>
          <p:cNvPr id="32" name="Gerade Verbindung 31"/>
          <p:cNvCxnSpPr/>
          <p:nvPr userDrawn="1"/>
        </p:nvCxnSpPr>
        <p:spPr bwMode="gray">
          <a:xfrm rot="5400000">
            <a:off x="6218812" y="-4921779"/>
            <a:ext cx="0" cy="12437533"/>
          </a:xfrm>
          <a:prstGeom prst="line">
            <a:avLst/>
          </a:prstGeom>
          <a:ln>
            <a:solidFill>
              <a:srgbClr val="FE8000"/>
            </a:solidFill>
          </a:ln>
        </p:spPr>
        <p:style>
          <a:lnRef idx="1">
            <a:schemeClr val="accent1"/>
          </a:lnRef>
          <a:fillRef idx="0">
            <a:schemeClr val="accent1"/>
          </a:fillRef>
          <a:effectRef idx="0">
            <a:schemeClr val="accent1"/>
          </a:effectRef>
          <a:fontRef idx="minor">
            <a:schemeClr val="tx1"/>
          </a:fontRef>
        </p:style>
      </p:cxnSp>
      <p:sp>
        <p:nvSpPr>
          <p:cNvPr id="33" name="Textfeld 32"/>
          <p:cNvSpPr txBox="1"/>
          <p:nvPr userDrawn="1"/>
        </p:nvSpPr>
        <p:spPr bwMode="gray">
          <a:xfrm>
            <a:off x="12488334" y="1235469"/>
            <a:ext cx="469900" cy="123111"/>
          </a:xfrm>
          <a:prstGeom prst="rect">
            <a:avLst/>
          </a:prstGeom>
          <a:noFill/>
        </p:spPr>
        <p:txBody>
          <a:bodyPr wrap="square" lIns="0" tIns="0" rIns="0" bIns="0" rtlCol="0">
            <a:noAutofit/>
          </a:bodyPr>
          <a:lstStyle/>
          <a:p>
            <a:pPr algn="ctr" defTabSz="910969"/>
            <a:r>
              <a:rPr lang="en-GB" sz="800">
                <a:solidFill>
                  <a:srgbClr val="FE8000"/>
                </a:solidFill>
              </a:rPr>
              <a:t>5.92</a:t>
            </a:r>
          </a:p>
        </p:txBody>
      </p:sp>
      <p:sp>
        <p:nvSpPr>
          <p:cNvPr id="36" name="Titel 1"/>
          <p:cNvSpPr txBox="1">
            <a:spLocks/>
          </p:cNvSpPr>
          <p:nvPr userDrawn="1"/>
        </p:nvSpPr>
        <p:spPr bwMode="gray">
          <a:xfrm>
            <a:off x="624466" y="346076"/>
            <a:ext cx="9410700" cy="950913"/>
          </a:xfrm>
          <a:prstGeom prst="rect">
            <a:avLst/>
          </a:prstGeom>
        </p:spPr>
        <p:txBody>
          <a:bodyPr vert="horz" lIns="0" tIns="0" rIns="0" bIns="0" rtlCol="0" anchor="b">
            <a:noAutofit/>
          </a:bodyPr>
          <a:lstStyle>
            <a:lvl1pPr algn="l" defTabSz="914400" rtl="0" eaLnBrk="1" latinLnBrk="0" hangingPunct="1">
              <a:spcBef>
                <a:spcPct val="0"/>
              </a:spcBef>
              <a:buNone/>
              <a:defRPr sz="3200" kern="1200">
                <a:solidFill>
                  <a:srgbClr val="FE8000"/>
                </a:solidFill>
                <a:latin typeface="+mj-lt"/>
                <a:ea typeface="+mj-ea"/>
                <a:cs typeface="+mj-cs"/>
              </a:defRPr>
            </a:lvl1pPr>
          </a:lstStyle>
          <a:p>
            <a:r>
              <a:rPr lang="en-GB" sz="3200"/>
              <a:t>Content area and guides</a:t>
            </a:r>
          </a:p>
        </p:txBody>
      </p:sp>
    </p:spTree>
    <p:extLst>
      <p:ext uri="{BB962C8B-B14F-4D97-AF65-F5344CB8AC3E}">
        <p14:creationId xmlns:p14="http://schemas.microsoft.com/office/powerpoint/2010/main" val="2378081694"/>
      </p:ext>
    </p:extLst>
  </p:cSld>
  <p:clrMapOvr>
    <a:masterClrMapping/>
  </p:clrMapOvr>
  <p:transition>
    <p:wip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bwMode="gray">
          <a:xfrm>
            <a:off x="4512733" y="4978801"/>
            <a:ext cx="7056967" cy="307777"/>
          </a:xfrm>
        </p:spPr>
        <p:txBody>
          <a:bodyPr wrap="square" anchor="t" anchorCtr="0">
            <a:spAutoFit/>
          </a:bodyPr>
          <a:lstStyle>
            <a:lvl1pPr marL="0" indent="0" algn="l">
              <a:buNone/>
              <a:defRPr sz="2000">
                <a:solidFill>
                  <a:schemeClr val="tx1"/>
                </a:solidFill>
              </a:defRPr>
            </a:lvl1pPr>
            <a:lvl2pPr marL="455485" indent="0" algn="ctr">
              <a:buNone/>
              <a:defRPr>
                <a:solidFill>
                  <a:schemeClr val="tx1">
                    <a:tint val="75000"/>
                  </a:schemeClr>
                </a:solidFill>
              </a:defRPr>
            </a:lvl2pPr>
            <a:lvl3pPr marL="910969" indent="0" algn="ctr">
              <a:buNone/>
              <a:defRPr>
                <a:solidFill>
                  <a:schemeClr val="tx1">
                    <a:tint val="75000"/>
                  </a:schemeClr>
                </a:solidFill>
              </a:defRPr>
            </a:lvl3pPr>
            <a:lvl4pPr marL="1366455" indent="0" algn="ctr">
              <a:buNone/>
              <a:defRPr>
                <a:solidFill>
                  <a:schemeClr val="tx1">
                    <a:tint val="75000"/>
                  </a:schemeClr>
                </a:solidFill>
              </a:defRPr>
            </a:lvl4pPr>
            <a:lvl5pPr marL="1821941" indent="0" algn="ctr">
              <a:buNone/>
              <a:defRPr>
                <a:solidFill>
                  <a:schemeClr val="tx1">
                    <a:tint val="75000"/>
                  </a:schemeClr>
                </a:solidFill>
              </a:defRPr>
            </a:lvl5pPr>
            <a:lvl6pPr marL="2277425" indent="0" algn="ctr">
              <a:buNone/>
              <a:defRPr>
                <a:solidFill>
                  <a:schemeClr val="tx1">
                    <a:tint val="75000"/>
                  </a:schemeClr>
                </a:solidFill>
              </a:defRPr>
            </a:lvl6pPr>
            <a:lvl7pPr marL="2732910" indent="0" algn="ctr">
              <a:buNone/>
              <a:defRPr>
                <a:solidFill>
                  <a:schemeClr val="tx1">
                    <a:tint val="75000"/>
                  </a:schemeClr>
                </a:solidFill>
              </a:defRPr>
            </a:lvl7pPr>
            <a:lvl8pPr marL="3188395" indent="0" algn="ctr">
              <a:buNone/>
              <a:defRPr>
                <a:solidFill>
                  <a:schemeClr val="tx1">
                    <a:tint val="75000"/>
                  </a:schemeClr>
                </a:solidFill>
              </a:defRPr>
            </a:lvl8pPr>
            <a:lvl9pPr marL="3643880" indent="0" algn="ctr">
              <a:buNone/>
              <a:defRPr>
                <a:solidFill>
                  <a:schemeClr val="tx1">
                    <a:tint val="75000"/>
                  </a:schemeClr>
                </a:solidFill>
              </a:defRPr>
            </a:lvl9pPr>
          </a:lstStyle>
          <a:p>
            <a:r>
              <a:rPr lang="en-GB" noProof="0" err="1"/>
              <a:t>Subheadline</a:t>
            </a:r>
            <a:endParaRPr lang="en-GB" noProof="0"/>
          </a:p>
        </p:txBody>
      </p:sp>
      <p:sp>
        <p:nvSpPr>
          <p:cNvPr id="2" name="Titel 1"/>
          <p:cNvSpPr>
            <a:spLocks noGrp="1"/>
          </p:cNvSpPr>
          <p:nvPr>
            <p:ph type="ctrTitle" hasCustomPrompt="1"/>
          </p:nvPr>
        </p:nvSpPr>
        <p:spPr bwMode="gray">
          <a:xfrm>
            <a:off x="4512733" y="4500000"/>
            <a:ext cx="7056967" cy="443198"/>
          </a:xfrm>
        </p:spPr>
        <p:txBody>
          <a:bodyPr wrap="square">
            <a:spAutoFit/>
          </a:bodyPr>
          <a:lstStyle>
            <a:lvl1pPr>
              <a:lnSpc>
                <a:spcPct val="90000"/>
              </a:lnSpc>
              <a:defRPr sz="3200">
                <a:solidFill>
                  <a:schemeClr val="tx1"/>
                </a:solidFill>
              </a:defRPr>
            </a:lvl1pPr>
          </a:lstStyle>
          <a:p>
            <a:r>
              <a:rPr lang="en-GB" noProof="0"/>
              <a:t>Headline</a:t>
            </a:r>
          </a:p>
        </p:txBody>
      </p:sp>
      <p:cxnSp>
        <p:nvCxnSpPr>
          <p:cNvPr id="21" name="Gerade Verbindung 20"/>
          <p:cNvCxnSpPr/>
          <p:nvPr userDrawn="1"/>
        </p:nvCxnSpPr>
        <p:spPr bwMode="gray">
          <a:xfrm>
            <a:off x="4032251" y="4125913"/>
            <a:ext cx="0" cy="118745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Textplatzhalter 17"/>
          <p:cNvSpPr>
            <a:spLocks noGrp="1"/>
          </p:cNvSpPr>
          <p:nvPr>
            <p:ph type="body" sz="quarter" idx="16" hasCustomPrompt="1"/>
          </p:nvPr>
        </p:nvSpPr>
        <p:spPr bwMode="gray">
          <a:xfrm>
            <a:off x="4512733" y="5927770"/>
            <a:ext cx="7056967" cy="235742"/>
          </a:xfrm>
        </p:spPr>
        <p:txBody>
          <a:bodyPr tIns="304852" anchor="b" anchorCtr="0"/>
          <a:lstStyle>
            <a:lvl1pPr>
              <a:defRPr sz="1200">
                <a:solidFill>
                  <a:schemeClr val="tx1"/>
                </a:solidFill>
              </a:defRPr>
            </a:lvl1pPr>
          </a:lstStyle>
          <a:p>
            <a:pPr lvl="0"/>
            <a:r>
              <a:rPr lang="en-GB" noProof="0"/>
              <a:t>Date/Presenter/Version</a:t>
            </a:r>
          </a:p>
        </p:txBody>
      </p:sp>
      <p:sp>
        <p:nvSpPr>
          <p:cNvPr id="15" name="Rectangle 28"/>
          <p:cNvSpPr>
            <a:spLocks noChangeArrowheads="1"/>
          </p:cNvSpPr>
          <p:nvPr userDrawn="1"/>
        </p:nvSpPr>
        <p:spPr bwMode="gray">
          <a:xfrm>
            <a:off x="12010600" y="38"/>
            <a:ext cx="14337" cy="1463811"/>
          </a:xfrm>
          <a:prstGeom prst="rect">
            <a:avLst/>
          </a:prstGeom>
          <a:solidFill>
            <a:srgbClr val="6BC200"/>
          </a:solidFill>
          <a:ln w="9525">
            <a:noFill/>
            <a:miter lim="800000"/>
            <a:headEnd/>
            <a:tailEnd/>
          </a:ln>
        </p:spPr>
        <p:txBody>
          <a:bodyPr vert="horz" wrap="square" lIns="91092" tIns="45570" rIns="91092" bIns="45570" numCol="1" anchor="t" anchorCtr="0" compatLnSpc="1">
            <a:prstTxWarp prst="textNoShape">
              <a:avLst/>
            </a:prstTxWarp>
          </a:bodyPr>
          <a:lstStyle/>
          <a:p>
            <a:pPr defTabSz="910969"/>
            <a:endParaRPr lang="en-GB" sz="1800">
              <a:solidFill>
                <a:srgbClr val="676767"/>
              </a:solidFill>
            </a:endParaRPr>
          </a:p>
        </p:txBody>
      </p:sp>
      <p:pic>
        <p:nvPicPr>
          <p:cNvPr id="11" name="Picture 3" descr="B_SFABL_Logo_Cent-1_RGB_101217"/>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gray">
          <a:xfrm>
            <a:off x="895400" y="4122776"/>
            <a:ext cx="2590800" cy="1122363"/>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l="29" r="29"/>
          <a:stretch>
            <a:fillRect/>
          </a:stretch>
        </p:blipFill>
        <p:spPr bwMode="auto">
          <a:xfrm>
            <a:off x="2123" y="1"/>
            <a:ext cx="12008476" cy="3422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Rechteck 16"/>
          <p:cNvSpPr/>
          <p:nvPr userDrawn="1"/>
        </p:nvSpPr>
        <p:spPr>
          <a:xfrm>
            <a:off x="678144" y="6477961"/>
            <a:ext cx="2271907" cy="307474"/>
          </a:xfrm>
          <a:prstGeom prst="rect">
            <a:avLst/>
          </a:prstGeom>
        </p:spPr>
        <p:txBody>
          <a:bodyPr wrap="none" lIns="91092" tIns="45570" rIns="91092" bIns="45570">
            <a:spAutoFit/>
          </a:bodyPr>
          <a:lstStyle/>
          <a:p>
            <a:pPr defTabSz="910969"/>
            <a:r>
              <a:rPr lang="de-DE" sz="1400">
                <a:solidFill>
                  <a:srgbClr val="676767"/>
                </a:solidFill>
              </a:rPr>
              <a:t>www.systems-biology.com</a:t>
            </a:r>
            <a:endParaRPr lang="en-US" sz="1400">
              <a:solidFill>
                <a:srgbClr val="676767"/>
              </a:solidFill>
            </a:endParaRPr>
          </a:p>
        </p:txBody>
      </p:sp>
    </p:spTree>
    <p:extLst>
      <p:ext uri="{BB962C8B-B14F-4D97-AF65-F5344CB8AC3E}">
        <p14:creationId xmlns:p14="http://schemas.microsoft.com/office/powerpoint/2010/main" val="118131407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Final slide">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bwMode="gray">
          <a:xfrm>
            <a:off x="4512733" y="4978801"/>
            <a:ext cx="7056967" cy="307777"/>
          </a:xfrm>
        </p:spPr>
        <p:txBody>
          <a:bodyPr wrap="square" anchor="t" anchorCtr="0">
            <a:spAutoFit/>
          </a:bodyPr>
          <a:lstStyle>
            <a:lvl1pPr marL="0" indent="0" algn="l">
              <a:buNone/>
              <a:defRPr sz="2000">
                <a:solidFill>
                  <a:schemeClr val="tx1"/>
                </a:solidFill>
              </a:defRPr>
            </a:lvl1pPr>
            <a:lvl2pPr marL="455485" indent="0" algn="ctr">
              <a:buNone/>
              <a:defRPr>
                <a:solidFill>
                  <a:schemeClr val="tx1">
                    <a:tint val="75000"/>
                  </a:schemeClr>
                </a:solidFill>
              </a:defRPr>
            </a:lvl2pPr>
            <a:lvl3pPr marL="910969" indent="0" algn="ctr">
              <a:buNone/>
              <a:defRPr>
                <a:solidFill>
                  <a:schemeClr val="tx1">
                    <a:tint val="75000"/>
                  </a:schemeClr>
                </a:solidFill>
              </a:defRPr>
            </a:lvl3pPr>
            <a:lvl4pPr marL="1366455" indent="0" algn="ctr">
              <a:buNone/>
              <a:defRPr>
                <a:solidFill>
                  <a:schemeClr val="tx1">
                    <a:tint val="75000"/>
                  </a:schemeClr>
                </a:solidFill>
              </a:defRPr>
            </a:lvl4pPr>
            <a:lvl5pPr marL="1821941" indent="0" algn="ctr">
              <a:buNone/>
              <a:defRPr>
                <a:solidFill>
                  <a:schemeClr val="tx1">
                    <a:tint val="75000"/>
                  </a:schemeClr>
                </a:solidFill>
              </a:defRPr>
            </a:lvl5pPr>
            <a:lvl6pPr marL="2277425" indent="0" algn="ctr">
              <a:buNone/>
              <a:defRPr>
                <a:solidFill>
                  <a:schemeClr val="tx1">
                    <a:tint val="75000"/>
                  </a:schemeClr>
                </a:solidFill>
              </a:defRPr>
            </a:lvl6pPr>
            <a:lvl7pPr marL="2732910" indent="0" algn="ctr">
              <a:buNone/>
              <a:defRPr>
                <a:solidFill>
                  <a:schemeClr val="tx1">
                    <a:tint val="75000"/>
                  </a:schemeClr>
                </a:solidFill>
              </a:defRPr>
            </a:lvl7pPr>
            <a:lvl8pPr marL="3188395" indent="0" algn="ctr">
              <a:buNone/>
              <a:defRPr>
                <a:solidFill>
                  <a:schemeClr val="tx1">
                    <a:tint val="75000"/>
                  </a:schemeClr>
                </a:solidFill>
              </a:defRPr>
            </a:lvl8pPr>
            <a:lvl9pPr marL="3643880" indent="0" algn="ctr">
              <a:buNone/>
              <a:defRPr>
                <a:solidFill>
                  <a:schemeClr val="tx1">
                    <a:tint val="75000"/>
                  </a:schemeClr>
                </a:solidFill>
              </a:defRPr>
            </a:lvl9pPr>
          </a:lstStyle>
          <a:p>
            <a:r>
              <a:rPr lang="en-GB" noProof="0" err="1"/>
              <a:t>Subheadline</a:t>
            </a:r>
            <a:endParaRPr lang="en-GB" noProof="0"/>
          </a:p>
        </p:txBody>
      </p:sp>
      <p:cxnSp>
        <p:nvCxnSpPr>
          <p:cNvPr id="21" name="Gerade Verbindung 20"/>
          <p:cNvCxnSpPr/>
          <p:nvPr userDrawn="1"/>
        </p:nvCxnSpPr>
        <p:spPr bwMode="gray">
          <a:xfrm>
            <a:off x="4032251" y="4125913"/>
            <a:ext cx="0" cy="118745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Textplatzhalter 17"/>
          <p:cNvSpPr>
            <a:spLocks noGrp="1"/>
          </p:cNvSpPr>
          <p:nvPr>
            <p:ph type="body" sz="quarter" idx="16" hasCustomPrompt="1"/>
          </p:nvPr>
        </p:nvSpPr>
        <p:spPr bwMode="gray">
          <a:xfrm>
            <a:off x="4512733" y="5927770"/>
            <a:ext cx="7056967" cy="235742"/>
          </a:xfrm>
        </p:spPr>
        <p:txBody>
          <a:bodyPr tIns="304852" anchor="b" anchorCtr="0"/>
          <a:lstStyle>
            <a:lvl1pPr>
              <a:defRPr sz="1200"/>
            </a:lvl1pPr>
          </a:lstStyle>
          <a:p>
            <a:pPr lvl="0"/>
            <a:r>
              <a:rPr lang="en-GB" noProof="0"/>
              <a:t>Date/Presenter/Version</a:t>
            </a:r>
          </a:p>
        </p:txBody>
      </p:sp>
      <p:sp>
        <p:nvSpPr>
          <p:cNvPr id="15" name="Rectangle 28"/>
          <p:cNvSpPr>
            <a:spLocks noChangeArrowheads="1"/>
          </p:cNvSpPr>
          <p:nvPr userDrawn="1"/>
        </p:nvSpPr>
        <p:spPr bwMode="gray">
          <a:xfrm>
            <a:off x="12010600" y="38"/>
            <a:ext cx="14337" cy="1463811"/>
          </a:xfrm>
          <a:prstGeom prst="rect">
            <a:avLst/>
          </a:prstGeom>
          <a:solidFill>
            <a:srgbClr val="6BC200"/>
          </a:solidFill>
          <a:ln w="9525">
            <a:noFill/>
            <a:miter lim="800000"/>
            <a:headEnd/>
            <a:tailEnd/>
          </a:ln>
        </p:spPr>
        <p:txBody>
          <a:bodyPr vert="horz" wrap="square" lIns="91092" tIns="45570" rIns="91092" bIns="45570" numCol="1" anchor="t" anchorCtr="0" compatLnSpc="1">
            <a:prstTxWarp prst="textNoShape">
              <a:avLst/>
            </a:prstTxWarp>
          </a:bodyPr>
          <a:lstStyle/>
          <a:p>
            <a:pPr defTabSz="910969"/>
            <a:endParaRPr lang="en-GB" sz="1800">
              <a:solidFill>
                <a:srgbClr val="676767"/>
              </a:solidFill>
            </a:endParaRPr>
          </a:p>
        </p:txBody>
      </p:sp>
      <p:pic>
        <p:nvPicPr>
          <p:cNvPr id="11" name="Picture 3" descr="B_SFABL_Logo_Cent-1_RGB_101217"/>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gray">
          <a:xfrm>
            <a:off x="895400" y="4122776"/>
            <a:ext cx="2590800" cy="1122363"/>
          </a:xfrm>
          <a:prstGeom prst="rect">
            <a:avLst/>
          </a:prstGeom>
          <a:noFill/>
          <a:extLst>
            <a:ext uri="{909E8E84-426E-40DD-AFC4-6F175D3DCCD1}">
              <a14:hiddenFill xmlns:a14="http://schemas.microsoft.com/office/drawing/2010/main">
                <a:solidFill>
                  <a:srgbClr val="FFFFFF"/>
                </a:solidFill>
              </a14:hiddenFill>
            </a:ext>
          </a:extLst>
        </p:spPr>
      </p:pic>
      <p:sp>
        <p:nvSpPr>
          <p:cNvPr id="17" name="Rechteck 16"/>
          <p:cNvSpPr/>
          <p:nvPr userDrawn="1"/>
        </p:nvSpPr>
        <p:spPr>
          <a:xfrm>
            <a:off x="678144" y="6477942"/>
            <a:ext cx="5133395" cy="276696"/>
          </a:xfrm>
          <a:prstGeom prst="rect">
            <a:avLst/>
          </a:prstGeom>
        </p:spPr>
        <p:txBody>
          <a:bodyPr wrap="none" lIns="91092" tIns="45570" rIns="91092" bIns="45570">
            <a:spAutoFit/>
          </a:bodyPr>
          <a:lstStyle/>
          <a:p>
            <a:pPr defTabSz="910969"/>
            <a:r>
              <a:rPr lang="de-DE" sz="1200">
                <a:solidFill>
                  <a:srgbClr val="676767"/>
                </a:solidFill>
              </a:rPr>
              <a:t>www.systems-biology.com		www.system-pharmacology.com</a:t>
            </a:r>
            <a:endParaRPr lang="en-US" sz="1200">
              <a:solidFill>
                <a:srgbClr val="676767"/>
              </a:solidFill>
            </a:endParaRPr>
          </a:p>
        </p:txBody>
      </p:sp>
      <p:sp>
        <p:nvSpPr>
          <p:cNvPr id="4" name="Bildplatzhalter 3"/>
          <p:cNvSpPr>
            <a:spLocks noGrp="1"/>
          </p:cNvSpPr>
          <p:nvPr>
            <p:ph type="pic" sz="quarter" idx="17"/>
          </p:nvPr>
        </p:nvSpPr>
        <p:spPr>
          <a:xfrm>
            <a:off x="0" y="0"/>
            <a:ext cx="12007851" cy="3422650"/>
          </a:xfrm>
        </p:spPr>
        <p:txBody>
          <a:bodyPr/>
          <a:lstStyle/>
          <a:p>
            <a:r>
              <a:rPr lang="de-DE"/>
              <a:t>Bild durch Klicken auf Symbol hinzufügen</a:t>
            </a:r>
          </a:p>
        </p:txBody>
      </p:sp>
      <p:pic>
        <p:nvPicPr>
          <p:cNvPr id="12" name="Bildplatzhalter 2"/>
          <p:cNvPicPr>
            <a:picLocks noChangeAspect="1"/>
          </p:cNvPicPr>
          <p:nvPr userDrawn="1"/>
        </p:nvPicPr>
        <p:blipFill>
          <a:blip r:embed="rId3">
            <a:extLst>
              <a:ext uri="{28A0092B-C50C-407E-A947-70E740481C1C}">
                <a14:useLocalDpi xmlns:a14="http://schemas.microsoft.com/office/drawing/2010/main" val="0"/>
              </a:ext>
            </a:extLst>
          </a:blip>
          <a:srcRect l="24" r="24"/>
          <a:stretch>
            <a:fillRect/>
          </a:stretch>
        </p:blipFill>
        <p:spPr bwMode="gray">
          <a:xfrm>
            <a:off x="50" y="0"/>
            <a:ext cx="12008476" cy="3422650"/>
          </a:xfrm>
          <a:prstGeom prst="rect">
            <a:avLst/>
          </a:prstGeom>
        </p:spPr>
      </p:pic>
    </p:spTree>
    <p:extLst>
      <p:ext uri="{BB962C8B-B14F-4D97-AF65-F5344CB8AC3E}">
        <p14:creationId xmlns:p14="http://schemas.microsoft.com/office/powerpoint/2010/main" val="302960928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type="blank">
  <p:cSld name="Leer">
    <p:spTree>
      <p:nvGrpSpPr>
        <p:cNvPr id="1" name=""/>
        <p:cNvGrpSpPr/>
        <p:nvPr/>
      </p:nvGrpSpPr>
      <p:grpSpPr>
        <a:xfrm>
          <a:off x="0" y="0"/>
          <a:ext cx="0" cy="0"/>
          <a:chOff x="0" y="0"/>
          <a:chExt cx="0" cy="0"/>
        </a:xfrm>
      </p:grpSpPr>
      <p:sp>
        <p:nvSpPr>
          <p:cNvPr id="2" name="Datumsplatzhalter 1"/>
          <p:cNvSpPr>
            <a:spLocks noGrp="1"/>
          </p:cNvSpPr>
          <p:nvPr>
            <p:ph type="dt" sz="half" idx="10"/>
          </p:nvPr>
        </p:nvSpPr>
        <p:spPr>
          <a:xfrm>
            <a:off x="609600" y="6356352"/>
            <a:ext cx="2844800" cy="365125"/>
          </a:xfrm>
          <a:prstGeom prst="rect">
            <a:avLst/>
          </a:prstGeom>
        </p:spPr>
        <p:txBody>
          <a:bodyPr lIns="91431" tIns="45715" rIns="91431" bIns="45715"/>
          <a:lstStyle/>
          <a:p>
            <a:pPr defTabSz="1215294"/>
            <a:endParaRPr lang="en-US" sz="2400">
              <a:solidFill>
                <a:srgbClr val="676767"/>
              </a:solidFill>
            </a:endParaRPr>
          </a:p>
        </p:txBody>
      </p:sp>
      <p:sp>
        <p:nvSpPr>
          <p:cNvPr id="3" name="Fußzeilenplatzhalter 2"/>
          <p:cNvSpPr>
            <a:spLocks noGrp="1"/>
          </p:cNvSpPr>
          <p:nvPr>
            <p:ph type="ftr" sz="quarter" idx="11"/>
          </p:nvPr>
        </p:nvSpPr>
        <p:spPr/>
        <p:txBody>
          <a:bodyPr/>
          <a:lstStyle/>
          <a:p>
            <a:r>
              <a:rPr lang="en-US">
                <a:solidFill>
                  <a:srgbClr val="676767"/>
                </a:solidFill>
              </a:rPr>
              <a:t>www.open-systems-pharmacology.org</a:t>
            </a:r>
          </a:p>
        </p:txBody>
      </p:sp>
      <p:sp>
        <p:nvSpPr>
          <p:cNvPr id="4" name="Foliennummernplatzhalter 3"/>
          <p:cNvSpPr>
            <a:spLocks noGrp="1"/>
          </p:cNvSpPr>
          <p:nvPr>
            <p:ph type="sldNum" sz="quarter" idx="12"/>
          </p:nvPr>
        </p:nvSpPr>
        <p:spPr>
          <a:xfrm>
            <a:off x="8737601" y="6356352"/>
            <a:ext cx="2844800" cy="365125"/>
          </a:xfrm>
          <a:prstGeom prst="rect">
            <a:avLst/>
          </a:prstGeom>
        </p:spPr>
        <p:txBody>
          <a:bodyPr/>
          <a:lstStyle/>
          <a:p>
            <a:fld id="{EAF6B429-7110-4042-9ABE-DA0413125959}" type="slidenum">
              <a:rPr lang="en-US" smtClean="0">
                <a:solidFill>
                  <a:srgbClr val="676767"/>
                </a:solidFill>
              </a:rPr>
              <a:pPr/>
              <a:t>‹#›</a:t>
            </a:fld>
            <a:endParaRPr lang="en-US">
              <a:solidFill>
                <a:srgbClr val="676767"/>
              </a:solidFill>
            </a:endParaRPr>
          </a:p>
        </p:txBody>
      </p:sp>
    </p:spTree>
    <p:extLst>
      <p:ext uri="{BB962C8B-B14F-4D97-AF65-F5344CB8AC3E}">
        <p14:creationId xmlns:p14="http://schemas.microsoft.com/office/powerpoint/2010/main" val="3722861852"/>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p:cNvSpPr>
            <a:spLocks noGrp="1"/>
          </p:cNvSpPr>
          <p:nvPr>
            <p:ph type="dt" sz="half" idx="10"/>
          </p:nvPr>
        </p:nvSpPr>
        <p:spPr/>
        <p:txBody>
          <a:bodyPr/>
          <a:lstStyle/>
          <a:p>
            <a:endParaRPr lang="en-CA"/>
          </a:p>
        </p:txBody>
      </p:sp>
      <p:sp>
        <p:nvSpPr>
          <p:cNvPr id="5" name="Footer Placeholder 4"/>
          <p:cNvSpPr>
            <a:spLocks noGrp="1"/>
          </p:cNvSpPr>
          <p:nvPr>
            <p:ph type="ftr" sz="quarter" idx="11"/>
          </p:nvPr>
        </p:nvSpPr>
        <p:spPr/>
        <p:txBody>
          <a:bodyPr/>
          <a:lstStyle/>
          <a:p>
            <a:r>
              <a:rPr lang="en-CA"/>
              <a:t>www.open-systems-pharmacology.org</a:t>
            </a:r>
          </a:p>
        </p:txBody>
      </p:sp>
      <p:sp>
        <p:nvSpPr>
          <p:cNvPr id="6" name="Slide Number Placeholder 5"/>
          <p:cNvSpPr>
            <a:spLocks noGrp="1"/>
          </p:cNvSpPr>
          <p:nvPr>
            <p:ph type="sldNum" sz="quarter" idx="12"/>
          </p:nvPr>
        </p:nvSpPr>
        <p:spPr/>
        <p:txBody>
          <a:bodyPr/>
          <a:lstStyle/>
          <a:p>
            <a:fld id="{90C5F88E-1DF5-4096-A98B-B74A7BF89423}" type="slidenum">
              <a:rPr lang="en-CA" smtClean="0"/>
              <a:t>‹#›</a:t>
            </a:fld>
            <a:endParaRPr lang="en-CA"/>
          </a:p>
        </p:txBody>
      </p:sp>
    </p:spTree>
    <p:extLst>
      <p:ext uri="{BB962C8B-B14F-4D97-AF65-F5344CB8AC3E}">
        <p14:creationId xmlns:p14="http://schemas.microsoft.com/office/powerpoint/2010/main" val="1351630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p:cNvSpPr>
            <a:spLocks noGrp="1"/>
          </p:cNvSpPr>
          <p:nvPr>
            <p:ph type="dt" sz="half" idx="10"/>
          </p:nvPr>
        </p:nvSpPr>
        <p:spPr/>
        <p:txBody>
          <a:bodyPr/>
          <a:lstStyle/>
          <a:p>
            <a:endParaRPr lang="en-CA"/>
          </a:p>
        </p:txBody>
      </p:sp>
      <p:sp>
        <p:nvSpPr>
          <p:cNvPr id="5" name="Footer Placeholder 4"/>
          <p:cNvSpPr>
            <a:spLocks noGrp="1"/>
          </p:cNvSpPr>
          <p:nvPr>
            <p:ph type="ftr" sz="quarter" idx="11"/>
          </p:nvPr>
        </p:nvSpPr>
        <p:spPr/>
        <p:txBody>
          <a:bodyPr/>
          <a:lstStyle/>
          <a:p>
            <a:r>
              <a:rPr lang="en-CA"/>
              <a:t>www.open-systems-pharmacology.org</a:t>
            </a:r>
          </a:p>
        </p:txBody>
      </p:sp>
      <p:sp>
        <p:nvSpPr>
          <p:cNvPr id="6" name="Slide Number Placeholder 5"/>
          <p:cNvSpPr>
            <a:spLocks noGrp="1"/>
          </p:cNvSpPr>
          <p:nvPr>
            <p:ph type="sldNum" sz="quarter" idx="12"/>
          </p:nvPr>
        </p:nvSpPr>
        <p:spPr/>
        <p:txBody>
          <a:bodyPr/>
          <a:lstStyle/>
          <a:p>
            <a:fld id="{90C5F88E-1DF5-4096-A98B-B74A7BF89423}" type="slidenum">
              <a:rPr lang="en-CA" smtClean="0"/>
              <a:t>‹#›</a:t>
            </a:fld>
            <a:endParaRPr lang="en-CA"/>
          </a:p>
        </p:txBody>
      </p:sp>
    </p:spTree>
    <p:extLst>
      <p:ext uri="{BB962C8B-B14F-4D97-AF65-F5344CB8AC3E}">
        <p14:creationId xmlns:p14="http://schemas.microsoft.com/office/powerpoint/2010/main" val="2999903348"/>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endParaRPr lang="en-CA"/>
          </a:p>
        </p:txBody>
      </p:sp>
      <p:sp>
        <p:nvSpPr>
          <p:cNvPr id="5" name="Footer Placeholder 4"/>
          <p:cNvSpPr>
            <a:spLocks noGrp="1"/>
          </p:cNvSpPr>
          <p:nvPr>
            <p:ph type="ftr" sz="quarter" idx="11"/>
          </p:nvPr>
        </p:nvSpPr>
        <p:spPr/>
        <p:txBody>
          <a:bodyPr/>
          <a:lstStyle/>
          <a:p>
            <a:r>
              <a:rPr lang="en-CA"/>
              <a:t>www.open-systems-pharmacology.org</a:t>
            </a:r>
          </a:p>
        </p:txBody>
      </p:sp>
      <p:sp>
        <p:nvSpPr>
          <p:cNvPr id="6" name="Slide Number Placeholder 5"/>
          <p:cNvSpPr>
            <a:spLocks noGrp="1"/>
          </p:cNvSpPr>
          <p:nvPr>
            <p:ph type="sldNum" sz="quarter" idx="12"/>
          </p:nvPr>
        </p:nvSpPr>
        <p:spPr/>
        <p:txBody>
          <a:bodyPr/>
          <a:lstStyle/>
          <a:p>
            <a:fld id="{90C5F88E-1DF5-4096-A98B-B74A7BF89423}" type="slidenum">
              <a:rPr lang="en-CA" smtClean="0"/>
              <a:t>‹#›</a:t>
            </a:fld>
            <a:endParaRPr lang="en-CA"/>
          </a:p>
        </p:txBody>
      </p:sp>
    </p:spTree>
    <p:extLst>
      <p:ext uri="{BB962C8B-B14F-4D97-AF65-F5344CB8AC3E}">
        <p14:creationId xmlns:p14="http://schemas.microsoft.com/office/powerpoint/2010/main" val="535964021"/>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p:cNvSpPr>
            <a:spLocks noGrp="1"/>
          </p:cNvSpPr>
          <p:nvPr>
            <p:ph type="dt" sz="half" idx="10"/>
          </p:nvPr>
        </p:nvSpPr>
        <p:spPr/>
        <p:txBody>
          <a:bodyPr/>
          <a:lstStyle/>
          <a:p>
            <a:endParaRPr lang="en-CA"/>
          </a:p>
        </p:txBody>
      </p:sp>
      <p:sp>
        <p:nvSpPr>
          <p:cNvPr id="6" name="Footer Placeholder 5"/>
          <p:cNvSpPr>
            <a:spLocks noGrp="1"/>
          </p:cNvSpPr>
          <p:nvPr>
            <p:ph type="ftr" sz="quarter" idx="11"/>
          </p:nvPr>
        </p:nvSpPr>
        <p:spPr/>
        <p:txBody>
          <a:bodyPr/>
          <a:lstStyle/>
          <a:p>
            <a:r>
              <a:rPr lang="en-CA"/>
              <a:t>www.open-systems-pharmacology.org</a:t>
            </a:r>
          </a:p>
        </p:txBody>
      </p:sp>
      <p:sp>
        <p:nvSpPr>
          <p:cNvPr id="7" name="Slide Number Placeholder 6"/>
          <p:cNvSpPr>
            <a:spLocks noGrp="1"/>
          </p:cNvSpPr>
          <p:nvPr>
            <p:ph type="sldNum" sz="quarter" idx="12"/>
          </p:nvPr>
        </p:nvSpPr>
        <p:spPr/>
        <p:txBody>
          <a:bodyPr/>
          <a:lstStyle/>
          <a:p>
            <a:fld id="{90C5F88E-1DF5-4096-A98B-B74A7BF89423}" type="slidenum">
              <a:rPr lang="en-CA" smtClean="0"/>
              <a:t>‹#›</a:t>
            </a:fld>
            <a:endParaRPr lang="en-CA"/>
          </a:p>
        </p:txBody>
      </p:sp>
    </p:spTree>
    <p:extLst>
      <p:ext uri="{BB962C8B-B14F-4D97-AF65-F5344CB8AC3E}">
        <p14:creationId xmlns:p14="http://schemas.microsoft.com/office/powerpoint/2010/main" val="2504338819"/>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p:cNvSpPr>
            <a:spLocks noGrp="1"/>
          </p:cNvSpPr>
          <p:nvPr>
            <p:ph type="dt" sz="half" idx="10"/>
          </p:nvPr>
        </p:nvSpPr>
        <p:spPr/>
        <p:txBody>
          <a:bodyPr/>
          <a:lstStyle/>
          <a:p>
            <a:endParaRPr lang="en-CA"/>
          </a:p>
        </p:txBody>
      </p:sp>
      <p:sp>
        <p:nvSpPr>
          <p:cNvPr id="8" name="Footer Placeholder 7"/>
          <p:cNvSpPr>
            <a:spLocks noGrp="1"/>
          </p:cNvSpPr>
          <p:nvPr>
            <p:ph type="ftr" sz="quarter" idx="11"/>
          </p:nvPr>
        </p:nvSpPr>
        <p:spPr/>
        <p:txBody>
          <a:bodyPr/>
          <a:lstStyle/>
          <a:p>
            <a:r>
              <a:rPr lang="en-CA"/>
              <a:t>www.open-systems-pharmacology.org</a:t>
            </a:r>
          </a:p>
        </p:txBody>
      </p:sp>
      <p:sp>
        <p:nvSpPr>
          <p:cNvPr id="9" name="Slide Number Placeholder 8"/>
          <p:cNvSpPr>
            <a:spLocks noGrp="1"/>
          </p:cNvSpPr>
          <p:nvPr>
            <p:ph type="sldNum" sz="quarter" idx="12"/>
          </p:nvPr>
        </p:nvSpPr>
        <p:spPr/>
        <p:txBody>
          <a:bodyPr/>
          <a:lstStyle/>
          <a:p>
            <a:fld id="{90C5F88E-1DF5-4096-A98B-B74A7BF89423}" type="slidenum">
              <a:rPr lang="en-CA" smtClean="0"/>
              <a:t>‹#›</a:t>
            </a:fld>
            <a:endParaRPr lang="en-CA"/>
          </a:p>
        </p:txBody>
      </p:sp>
    </p:spTree>
    <p:extLst>
      <p:ext uri="{BB962C8B-B14F-4D97-AF65-F5344CB8AC3E}">
        <p14:creationId xmlns:p14="http://schemas.microsoft.com/office/powerpoint/2010/main" val="21253100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endParaRPr lang="de-DE"/>
          </a:p>
        </p:txBody>
      </p:sp>
      <p:sp>
        <p:nvSpPr>
          <p:cNvPr id="3" name="Inhaltsplatzhalter 2"/>
          <p:cNvSpPr>
            <a:spLocks noGrp="1"/>
          </p:cNvSpPr>
          <p:nvPr>
            <p:ph idx="1"/>
          </p:nvPr>
        </p:nvSpPr>
        <p:spPr>
          <a:xfrm>
            <a:off x="4766733" y="273051"/>
            <a:ext cx="681566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Textplatzhalter 3"/>
          <p:cNvSpPr>
            <a:spLocks noGrp="1"/>
          </p:cNvSpPr>
          <p:nvPr>
            <p:ph type="body" sz="half" idx="2"/>
          </p:nvPr>
        </p:nvSpPr>
        <p:spPr>
          <a:xfrm>
            <a:off x="609601" y="1435101"/>
            <a:ext cx="4011084"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umsplatzhalter 4"/>
          <p:cNvSpPr>
            <a:spLocks noGrp="1"/>
          </p:cNvSpPr>
          <p:nvPr>
            <p:ph type="dt" sz="half" idx="10"/>
          </p:nvPr>
        </p:nvSpPr>
        <p:spPr/>
        <p:txBody>
          <a:bodyPr/>
          <a:lstStyle/>
          <a:p>
            <a:endParaRPr lang="de-DE"/>
          </a:p>
        </p:txBody>
      </p:sp>
      <p:sp>
        <p:nvSpPr>
          <p:cNvPr id="6" name="Fußzeilenplatzhalter 5"/>
          <p:cNvSpPr>
            <a:spLocks noGrp="1"/>
          </p:cNvSpPr>
          <p:nvPr>
            <p:ph type="ftr" sz="quarter" idx="11"/>
          </p:nvPr>
        </p:nvSpPr>
        <p:spPr/>
        <p:txBody>
          <a:bodyPr/>
          <a:lstStyle/>
          <a:p>
            <a:r>
              <a:rPr lang="de-DE"/>
              <a:t>www.open-systems-pharmacology.org</a:t>
            </a:r>
          </a:p>
        </p:txBody>
      </p:sp>
      <p:sp>
        <p:nvSpPr>
          <p:cNvPr id="7" name="Foliennummernplatzhalter 6"/>
          <p:cNvSpPr>
            <a:spLocks noGrp="1"/>
          </p:cNvSpPr>
          <p:nvPr>
            <p:ph type="sldNum" sz="quarter" idx="12"/>
          </p:nvPr>
        </p:nvSpPr>
        <p:spPr/>
        <p:txBody>
          <a:bodyPr/>
          <a:lstStyle/>
          <a:p>
            <a:fld id="{1B3DEF96-70A6-4522-BE0C-1D5CEA4C1BFE}" type="slidenum">
              <a:rPr lang="de-DE" smtClean="0"/>
              <a:t>‹#›</a:t>
            </a:fld>
            <a:endParaRPr lang="de-DE"/>
          </a:p>
        </p:txBody>
      </p:sp>
    </p:spTree>
    <p:extLst>
      <p:ext uri="{BB962C8B-B14F-4D97-AF65-F5344CB8AC3E}">
        <p14:creationId xmlns:p14="http://schemas.microsoft.com/office/powerpoint/2010/main" val="2579734659"/>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Date Placeholder 2"/>
          <p:cNvSpPr>
            <a:spLocks noGrp="1"/>
          </p:cNvSpPr>
          <p:nvPr>
            <p:ph type="dt" sz="half" idx="10"/>
          </p:nvPr>
        </p:nvSpPr>
        <p:spPr/>
        <p:txBody>
          <a:bodyPr/>
          <a:lstStyle/>
          <a:p>
            <a:endParaRPr lang="en-CA"/>
          </a:p>
        </p:txBody>
      </p:sp>
      <p:sp>
        <p:nvSpPr>
          <p:cNvPr id="4" name="Footer Placeholder 3"/>
          <p:cNvSpPr>
            <a:spLocks noGrp="1"/>
          </p:cNvSpPr>
          <p:nvPr>
            <p:ph type="ftr" sz="quarter" idx="11"/>
          </p:nvPr>
        </p:nvSpPr>
        <p:spPr/>
        <p:txBody>
          <a:bodyPr/>
          <a:lstStyle/>
          <a:p>
            <a:r>
              <a:rPr lang="en-CA"/>
              <a:t>www.open-systems-pharmacology.org</a:t>
            </a:r>
          </a:p>
        </p:txBody>
      </p:sp>
      <p:sp>
        <p:nvSpPr>
          <p:cNvPr id="5" name="Slide Number Placeholder 4"/>
          <p:cNvSpPr>
            <a:spLocks noGrp="1"/>
          </p:cNvSpPr>
          <p:nvPr>
            <p:ph type="sldNum" sz="quarter" idx="12"/>
          </p:nvPr>
        </p:nvSpPr>
        <p:spPr/>
        <p:txBody>
          <a:bodyPr/>
          <a:lstStyle/>
          <a:p>
            <a:fld id="{90C5F88E-1DF5-4096-A98B-B74A7BF89423}" type="slidenum">
              <a:rPr lang="en-CA" smtClean="0"/>
              <a:t>‹#›</a:t>
            </a:fld>
            <a:endParaRPr lang="en-CA"/>
          </a:p>
        </p:txBody>
      </p:sp>
    </p:spTree>
    <p:extLst>
      <p:ext uri="{BB962C8B-B14F-4D97-AF65-F5344CB8AC3E}">
        <p14:creationId xmlns:p14="http://schemas.microsoft.com/office/powerpoint/2010/main" val="3291140090"/>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CA"/>
          </a:p>
        </p:txBody>
      </p:sp>
      <p:sp>
        <p:nvSpPr>
          <p:cNvPr id="3" name="Footer Placeholder 2"/>
          <p:cNvSpPr>
            <a:spLocks noGrp="1"/>
          </p:cNvSpPr>
          <p:nvPr>
            <p:ph type="ftr" sz="quarter" idx="11"/>
          </p:nvPr>
        </p:nvSpPr>
        <p:spPr/>
        <p:txBody>
          <a:bodyPr/>
          <a:lstStyle/>
          <a:p>
            <a:r>
              <a:rPr lang="en-CA"/>
              <a:t>www.open-systems-pharmacology.org</a:t>
            </a:r>
          </a:p>
        </p:txBody>
      </p:sp>
      <p:sp>
        <p:nvSpPr>
          <p:cNvPr id="4" name="Slide Number Placeholder 3"/>
          <p:cNvSpPr>
            <a:spLocks noGrp="1"/>
          </p:cNvSpPr>
          <p:nvPr>
            <p:ph type="sldNum" sz="quarter" idx="12"/>
          </p:nvPr>
        </p:nvSpPr>
        <p:spPr/>
        <p:txBody>
          <a:bodyPr/>
          <a:lstStyle/>
          <a:p>
            <a:fld id="{90C5F88E-1DF5-4096-A98B-B74A7BF89423}" type="slidenum">
              <a:rPr lang="en-CA" smtClean="0"/>
              <a:t>‹#›</a:t>
            </a:fld>
            <a:endParaRPr lang="en-CA"/>
          </a:p>
        </p:txBody>
      </p:sp>
    </p:spTree>
    <p:extLst>
      <p:ext uri="{BB962C8B-B14F-4D97-AF65-F5344CB8AC3E}">
        <p14:creationId xmlns:p14="http://schemas.microsoft.com/office/powerpoint/2010/main" val="1144224744"/>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endParaRPr lang="en-CA"/>
          </a:p>
        </p:txBody>
      </p:sp>
      <p:sp>
        <p:nvSpPr>
          <p:cNvPr id="6" name="Footer Placeholder 5"/>
          <p:cNvSpPr>
            <a:spLocks noGrp="1"/>
          </p:cNvSpPr>
          <p:nvPr>
            <p:ph type="ftr" sz="quarter" idx="11"/>
          </p:nvPr>
        </p:nvSpPr>
        <p:spPr/>
        <p:txBody>
          <a:bodyPr/>
          <a:lstStyle/>
          <a:p>
            <a:r>
              <a:rPr lang="en-CA"/>
              <a:t>www.open-systems-pharmacology.org</a:t>
            </a:r>
          </a:p>
        </p:txBody>
      </p:sp>
      <p:sp>
        <p:nvSpPr>
          <p:cNvPr id="7" name="Slide Number Placeholder 6"/>
          <p:cNvSpPr>
            <a:spLocks noGrp="1"/>
          </p:cNvSpPr>
          <p:nvPr>
            <p:ph type="sldNum" sz="quarter" idx="12"/>
          </p:nvPr>
        </p:nvSpPr>
        <p:spPr/>
        <p:txBody>
          <a:bodyPr/>
          <a:lstStyle/>
          <a:p>
            <a:fld id="{90C5F88E-1DF5-4096-A98B-B74A7BF89423}" type="slidenum">
              <a:rPr lang="en-CA" smtClean="0"/>
              <a:t>‹#›</a:t>
            </a:fld>
            <a:endParaRPr lang="en-CA"/>
          </a:p>
        </p:txBody>
      </p:sp>
    </p:spTree>
    <p:extLst>
      <p:ext uri="{BB962C8B-B14F-4D97-AF65-F5344CB8AC3E}">
        <p14:creationId xmlns:p14="http://schemas.microsoft.com/office/powerpoint/2010/main" val="3779999533"/>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endParaRPr lang="en-CA"/>
          </a:p>
        </p:txBody>
      </p:sp>
      <p:sp>
        <p:nvSpPr>
          <p:cNvPr id="6" name="Footer Placeholder 5"/>
          <p:cNvSpPr>
            <a:spLocks noGrp="1"/>
          </p:cNvSpPr>
          <p:nvPr>
            <p:ph type="ftr" sz="quarter" idx="11"/>
          </p:nvPr>
        </p:nvSpPr>
        <p:spPr/>
        <p:txBody>
          <a:bodyPr/>
          <a:lstStyle/>
          <a:p>
            <a:r>
              <a:rPr lang="en-CA"/>
              <a:t>www.open-systems-pharmacology.org</a:t>
            </a:r>
          </a:p>
        </p:txBody>
      </p:sp>
      <p:sp>
        <p:nvSpPr>
          <p:cNvPr id="7" name="Slide Number Placeholder 6"/>
          <p:cNvSpPr>
            <a:spLocks noGrp="1"/>
          </p:cNvSpPr>
          <p:nvPr>
            <p:ph type="sldNum" sz="quarter" idx="12"/>
          </p:nvPr>
        </p:nvSpPr>
        <p:spPr/>
        <p:txBody>
          <a:bodyPr/>
          <a:lstStyle/>
          <a:p>
            <a:fld id="{90C5F88E-1DF5-4096-A98B-B74A7BF89423}" type="slidenum">
              <a:rPr lang="en-CA" smtClean="0"/>
              <a:t>‹#›</a:t>
            </a:fld>
            <a:endParaRPr lang="en-CA"/>
          </a:p>
        </p:txBody>
      </p:sp>
    </p:spTree>
    <p:extLst>
      <p:ext uri="{BB962C8B-B14F-4D97-AF65-F5344CB8AC3E}">
        <p14:creationId xmlns:p14="http://schemas.microsoft.com/office/powerpoint/2010/main" val="4175252633"/>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p:cNvSpPr>
            <a:spLocks noGrp="1"/>
          </p:cNvSpPr>
          <p:nvPr>
            <p:ph type="dt" sz="half" idx="10"/>
          </p:nvPr>
        </p:nvSpPr>
        <p:spPr/>
        <p:txBody>
          <a:bodyPr/>
          <a:lstStyle/>
          <a:p>
            <a:endParaRPr lang="en-CA"/>
          </a:p>
        </p:txBody>
      </p:sp>
      <p:sp>
        <p:nvSpPr>
          <p:cNvPr id="5" name="Footer Placeholder 4"/>
          <p:cNvSpPr>
            <a:spLocks noGrp="1"/>
          </p:cNvSpPr>
          <p:nvPr>
            <p:ph type="ftr" sz="quarter" idx="11"/>
          </p:nvPr>
        </p:nvSpPr>
        <p:spPr/>
        <p:txBody>
          <a:bodyPr/>
          <a:lstStyle/>
          <a:p>
            <a:r>
              <a:rPr lang="en-CA"/>
              <a:t>www.open-systems-pharmacology.org</a:t>
            </a:r>
          </a:p>
        </p:txBody>
      </p:sp>
      <p:sp>
        <p:nvSpPr>
          <p:cNvPr id="6" name="Slide Number Placeholder 5"/>
          <p:cNvSpPr>
            <a:spLocks noGrp="1"/>
          </p:cNvSpPr>
          <p:nvPr>
            <p:ph type="sldNum" sz="quarter" idx="12"/>
          </p:nvPr>
        </p:nvSpPr>
        <p:spPr/>
        <p:txBody>
          <a:bodyPr/>
          <a:lstStyle/>
          <a:p>
            <a:fld id="{90C5F88E-1DF5-4096-A98B-B74A7BF89423}" type="slidenum">
              <a:rPr lang="en-CA" smtClean="0"/>
              <a:t>‹#›</a:t>
            </a:fld>
            <a:endParaRPr lang="en-CA"/>
          </a:p>
        </p:txBody>
      </p:sp>
    </p:spTree>
    <p:extLst>
      <p:ext uri="{BB962C8B-B14F-4D97-AF65-F5344CB8AC3E}">
        <p14:creationId xmlns:p14="http://schemas.microsoft.com/office/powerpoint/2010/main" val="321533302"/>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p:cNvSpPr>
            <a:spLocks noGrp="1"/>
          </p:cNvSpPr>
          <p:nvPr>
            <p:ph type="dt" sz="half" idx="10"/>
          </p:nvPr>
        </p:nvSpPr>
        <p:spPr/>
        <p:txBody>
          <a:bodyPr/>
          <a:lstStyle/>
          <a:p>
            <a:endParaRPr lang="en-CA"/>
          </a:p>
        </p:txBody>
      </p:sp>
      <p:sp>
        <p:nvSpPr>
          <p:cNvPr id="5" name="Footer Placeholder 4"/>
          <p:cNvSpPr>
            <a:spLocks noGrp="1"/>
          </p:cNvSpPr>
          <p:nvPr>
            <p:ph type="ftr" sz="quarter" idx="11"/>
          </p:nvPr>
        </p:nvSpPr>
        <p:spPr/>
        <p:txBody>
          <a:bodyPr/>
          <a:lstStyle/>
          <a:p>
            <a:r>
              <a:rPr lang="en-CA"/>
              <a:t>www.open-systems-pharmacology.org</a:t>
            </a:r>
          </a:p>
        </p:txBody>
      </p:sp>
      <p:sp>
        <p:nvSpPr>
          <p:cNvPr id="6" name="Slide Number Placeholder 5"/>
          <p:cNvSpPr>
            <a:spLocks noGrp="1"/>
          </p:cNvSpPr>
          <p:nvPr>
            <p:ph type="sldNum" sz="quarter" idx="12"/>
          </p:nvPr>
        </p:nvSpPr>
        <p:spPr/>
        <p:txBody>
          <a:bodyPr/>
          <a:lstStyle/>
          <a:p>
            <a:fld id="{90C5F88E-1DF5-4096-A98B-B74A7BF89423}" type="slidenum">
              <a:rPr lang="en-CA" smtClean="0"/>
              <a:t>‹#›</a:t>
            </a:fld>
            <a:endParaRPr lang="en-CA"/>
          </a:p>
        </p:txBody>
      </p:sp>
    </p:spTree>
    <p:extLst>
      <p:ext uri="{BB962C8B-B14F-4D97-AF65-F5344CB8AC3E}">
        <p14:creationId xmlns:p14="http://schemas.microsoft.com/office/powerpoint/2010/main" val="788330258"/>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1_Title slide">
  <p:cSld name="1_Title slide">
    <p:bg>
      <p:bgPr>
        <a:solidFill>
          <a:schemeClr val="lt1"/>
        </a:solidFill>
        <a:effectLst/>
      </p:bgPr>
    </p:bg>
    <p:spTree>
      <p:nvGrpSpPr>
        <p:cNvPr id="1" name="Shape 15"/>
        <p:cNvGrpSpPr/>
        <p:nvPr/>
      </p:nvGrpSpPr>
      <p:grpSpPr>
        <a:xfrm>
          <a:off x="0" y="0"/>
          <a:ext cx="0" cy="0"/>
          <a:chOff x="0" y="0"/>
          <a:chExt cx="0" cy="0"/>
        </a:xfrm>
      </p:grpSpPr>
      <p:sp>
        <p:nvSpPr>
          <p:cNvPr id="16" name="Google Shape;16;p9"/>
          <p:cNvSpPr txBox="1">
            <a:spLocks noGrp="1"/>
          </p:cNvSpPr>
          <p:nvPr>
            <p:ph type="subTitle" idx="1"/>
          </p:nvPr>
        </p:nvSpPr>
        <p:spPr>
          <a:xfrm>
            <a:off x="709458" y="1732422"/>
            <a:ext cx="3621023" cy="592952"/>
          </a:xfrm>
          <a:prstGeom prst="rect">
            <a:avLst/>
          </a:prstGeom>
          <a:noFill/>
          <a:ln>
            <a:noFill/>
          </a:ln>
        </p:spPr>
        <p:txBody>
          <a:bodyPr spcFirstLastPara="1" wrap="square" lIns="91425" tIns="45700" rIns="91425" bIns="45700" anchor="b" anchorCtr="0">
            <a:normAutofit/>
          </a:bodyPr>
          <a:lstStyle>
            <a:lvl1pPr lvl="0" algn="l">
              <a:lnSpc>
                <a:spcPct val="90000"/>
              </a:lnSpc>
              <a:spcBef>
                <a:spcPts val="1000"/>
              </a:spcBef>
              <a:spcAft>
                <a:spcPts val="0"/>
              </a:spcAft>
              <a:buClr>
                <a:schemeClr val="dk1"/>
              </a:buClr>
              <a:buSzPts val="2000"/>
              <a:buNone/>
              <a:defRPr sz="2000">
                <a:solidFill>
                  <a:schemeClr val="dk1"/>
                </a:solidFill>
              </a:defRPr>
            </a:lvl1pPr>
            <a:lvl2pPr lvl="1" algn="l">
              <a:lnSpc>
                <a:spcPct val="90000"/>
              </a:lnSpc>
              <a:spcBef>
                <a:spcPts val="500"/>
              </a:spcBef>
              <a:spcAft>
                <a:spcPts val="0"/>
              </a:spcAft>
              <a:buClr>
                <a:schemeClr val="lt1"/>
              </a:buClr>
              <a:buSzPts val="2000"/>
              <a:buNone/>
              <a:defRPr sz="2000">
                <a:solidFill>
                  <a:schemeClr val="lt1"/>
                </a:solidFill>
              </a:defRPr>
            </a:lvl2pPr>
            <a:lvl3pPr lvl="2" algn="l">
              <a:lnSpc>
                <a:spcPct val="90000"/>
              </a:lnSpc>
              <a:spcBef>
                <a:spcPts val="500"/>
              </a:spcBef>
              <a:spcAft>
                <a:spcPts val="0"/>
              </a:spcAft>
              <a:buClr>
                <a:schemeClr val="lt1"/>
              </a:buClr>
              <a:buSzPts val="2000"/>
              <a:buNone/>
              <a:defRPr sz="2000">
                <a:solidFill>
                  <a:schemeClr val="lt1"/>
                </a:solidFill>
              </a:defRPr>
            </a:lvl3pPr>
            <a:lvl4pPr lvl="3" algn="l">
              <a:lnSpc>
                <a:spcPct val="90000"/>
              </a:lnSpc>
              <a:spcBef>
                <a:spcPts val="500"/>
              </a:spcBef>
              <a:spcAft>
                <a:spcPts val="0"/>
              </a:spcAft>
              <a:buClr>
                <a:schemeClr val="lt1"/>
              </a:buClr>
              <a:buSzPts val="2000"/>
              <a:buNone/>
              <a:defRPr sz="2000">
                <a:solidFill>
                  <a:schemeClr val="lt1"/>
                </a:solidFill>
              </a:defRPr>
            </a:lvl4pPr>
            <a:lvl5pPr lvl="4" algn="l">
              <a:lnSpc>
                <a:spcPct val="90000"/>
              </a:lnSpc>
              <a:spcBef>
                <a:spcPts val="500"/>
              </a:spcBef>
              <a:spcAft>
                <a:spcPts val="0"/>
              </a:spcAft>
              <a:buClr>
                <a:schemeClr val="lt1"/>
              </a:buClr>
              <a:buSzPts val="2000"/>
              <a:buNone/>
              <a:defRPr sz="2000">
                <a:solidFill>
                  <a:schemeClr val="lt1"/>
                </a:solidFill>
              </a:defRPr>
            </a:lvl5pPr>
            <a:lvl6pPr lvl="5" algn="l">
              <a:lnSpc>
                <a:spcPct val="90000"/>
              </a:lnSpc>
              <a:spcBef>
                <a:spcPts val="500"/>
              </a:spcBef>
              <a:spcAft>
                <a:spcPts val="0"/>
              </a:spcAft>
              <a:buClr>
                <a:schemeClr val="lt1"/>
              </a:buClr>
              <a:buSzPts val="2000"/>
              <a:buNone/>
              <a:defRPr sz="2000">
                <a:solidFill>
                  <a:schemeClr val="lt1"/>
                </a:solidFill>
              </a:defRPr>
            </a:lvl6pPr>
            <a:lvl7pPr lvl="6" algn="l">
              <a:lnSpc>
                <a:spcPct val="90000"/>
              </a:lnSpc>
              <a:spcBef>
                <a:spcPts val="500"/>
              </a:spcBef>
              <a:spcAft>
                <a:spcPts val="0"/>
              </a:spcAft>
              <a:buClr>
                <a:schemeClr val="lt1"/>
              </a:buClr>
              <a:buSzPts val="2000"/>
              <a:buNone/>
              <a:defRPr sz="2000">
                <a:solidFill>
                  <a:schemeClr val="lt1"/>
                </a:solidFill>
              </a:defRPr>
            </a:lvl7pPr>
            <a:lvl8pPr lvl="7" algn="l">
              <a:lnSpc>
                <a:spcPct val="90000"/>
              </a:lnSpc>
              <a:spcBef>
                <a:spcPts val="500"/>
              </a:spcBef>
              <a:spcAft>
                <a:spcPts val="0"/>
              </a:spcAft>
              <a:buClr>
                <a:schemeClr val="lt1"/>
              </a:buClr>
              <a:buSzPts val="2000"/>
              <a:buNone/>
              <a:defRPr sz="2000">
                <a:solidFill>
                  <a:schemeClr val="lt1"/>
                </a:solidFill>
              </a:defRPr>
            </a:lvl8pPr>
            <a:lvl9pPr lvl="8" algn="l">
              <a:lnSpc>
                <a:spcPct val="90000"/>
              </a:lnSpc>
              <a:spcBef>
                <a:spcPts val="500"/>
              </a:spcBef>
              <a:spcAft>
                <a:spcPts val="0"/>
              </a:spcAft>
              <a:buClr>
                <a:schemeClr val="lt1"/>
              </a:buClr>
              <a:buSzPts val="2000"/>
              <a:buNone/>
              <a:defRPr sz="2000">
                <a:solidFill>
                  <a:schemeClr val="lt1"/>
                </a:solidFill>
              </a:defRPr>
            </a:lvl9pPr>
          </a:lstStyle>
          <a:p>
            <a:endParaRPr/>
          </a:p>
        </p:txBody>
      </p:sp>
      <p:sp>
        <p:nvSpPr>
          <p:cNvPr id="17" name="Google Shape;17;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US"/>
              <a:t>www.open-systems-pharmacology.org</a:t>
            </a:r>
            <a:endParaRPr/>
          </a:p>
        </p:txBody>
      </p:sp>
      <p:sp>
        <p:nvSpPr>
          <p:cNvPr id="19" name="Google Shape;19;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20" name="Google Shape;20;p9"/>
          <p:cNvSpPr txBox="1">
            <a:spLocks noGrp="1"/>
          </p:cNvSpPr>
          <p:nvPr>
            <p:ph type="ctrTitle"/>
          </p:nvPr>
        </p:nvSpPr>
        <p:spPr>
          <a:xfrm>
            <a:off x="709653" y="2424948"/>
            <a:ext cx="3620828" cy="14400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accent4"/>
              </a:buClr>
              <a:buSzPts val="3200"/>
              <a:buFont typeface="Calibri"/>
              <a:buNone/>
              <a:defRPr sz="3200" i="1">
                <a:solidFill>
                  <a:schemeClr val="accent4"/>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9"/>
          <p:cNvSpPr txBox="1">
            <a:spLocks noGrp="1"/>
          </p:cNvSpPr>
          <p:nvPr>
            <p:ph type="body" idx="2"/>
          </p:nvPr>
        </p:nvSpPr>
        <p:spPr>
          <a:xfrm>
            <a:off x="1414582" y="4262151"/>
            <a:ext cx="2915899" cy="1080000"/>
          </a:xfrm>
          <a:prstGeom prst="rect">
            <a:avLst/>
          </a:prstGeom>
          <a:noFill/>
          <a:ln>
            <a:noFill/>
          </a:ln>
        </p:spPr>
        <p:txBody>
          <a:bodyPr spcFirstLastPara="1" wrap="square" lIns="91425" tIns="45700" rIns="91425" bIns="45700" anchor="t" anchorCtr="0">
            <a:normAutofit/>
          </a:bodyPr>
          <a:lstStyle>
            <a:lvl1pPr marL="457200" lvl="0" indent="-406400" algn="l">
              <a:lnSpc>
                <a:spcPct val="90000"/>
              </a:lnSpc>
              <a:spcBef>
                <a:spcPts val="0"/>
              </a:spcBef>
              <a:spcAft>
                <a:spcPts val="0"/>
              </a:spcAft>
              <a:buClr>
                <a:schemeClr val="dk1"/>
              </a:buClr>
              <a:buSzPts val="2800"/>
              <a:buChar char="•"/>
              <a:defRPr b="1">
                <a:solidFill>
                  <a:schemeClr val="dk1"/>
                </a:solidFill>
              </a:defRPr>
            </a:lvl1pPr>
            <a:lvl2pPr marL="914400" lvl="1" indent="-228600" algn="l">
              <a:lnSpc>
                <a:spcPct val="90000"/>
              </a:lnSpc>
              <a:spcBef>
                <a:spcPts val="1800"/>
              </a:spcBef>
              <a:spcAft>
                <a:spcPts val="0"/>
              </a:spcAft>
              <a:buClr>
                <a:schemeClr val="dk1"/>
              </a:buClr>
              <a:buSzPts val="1050"/>
              <a:buFont typeface="Arial"/>
              <a:buNone/>
              <a:defRPr sz="1050">
                <a:solidFill>
                  <a:schemeClr val="dk1"/>
                </a:solidFill>
              </a:defRPr>
            </a:lvl2pPr>
            <a:lvl3pPr marL="1371600" lvl="2" indent="-228600" algn="l">
              <a:lnSpc>
                <a:spcPct val="90000"/>
              </a:lnSpc>
              <a:spcBef>
                <a:spcPts val="0"/>
              </a:spcBef>
              <a:spcAft>
                <a:spcPts val="0"/>
              </a:spcAft>
              <a:buClr>
                <a:schemeClr val="dk1"/>
              </a:buClr>
              <a:buSzPts val="1050"/>
              <a:buFont typeface="Arial"/>
              <a:buNone/>
              <a:defRPr sz="1050">
                <a:solidFill>
                  <a:schemeClr val="dk1"/>
                </a:solidFill>
              </a:defRPr>
            </a:lvl3pPr>
            <a:lvl4pPr marL="1828800" lvl="3" indent="-228600" algn="l">
              <a:lnSpc>
                <a:spcPct val="90000"/>
              </a:lnSpc>
              <a:spcBef>
                <a:spcPts val="0"/>
              </a:spcBef>
              <a:spcAft>
                <a:spcPts val="0"/>
              </a:spcAft>
              <a:buClr>
                <a:schemeClr val="dk1"/>
              </a:buClr>
              <a:buSzPts val="1050"/>
              <a:buFont typeface="Arial"/>
              <a:buNone/>
              <a:defRPr sz="1050">
                <a:solidFill>
                  <a:schemeClr val="dk1"/>
                </a:solidFill>
              </a:defRPr>
            </a:lvl4pPr>
            <a:lvl5pPr marL="2286000" lvl="4" indent="-228600" algn="l">
              <a:lnSpc>
                <a:spcPct val="90000"/>
              </a:lnSpc>
              <a:spcBef>
                <a:spcPts val="0"/>
              </a:spcBef>
              <a:spcAft>
                <a:spcPts val="0"/>
              </a:spcAft>
              <a:buClr>
                <a:schemeClr val="dk1"/>
              </a:buClr>
              <a:buSzPts val="1050"/>
              <a:buFont typeface="Arial"/>
              <a:buNone/>
              <a:defRPr sz="1050">
                <a:solidFill>
                  <a:schemeClr val="dk1"/>
                </a:solidFill>
              </a:defRPr>
            </a:lvl5pPr>
            <a:lvl6pPr marL="2743200" lvl="5" indent="-228600" algn="l">
              <a:lnSpc>
                <a:spcPct val="90000"/>
              </a:lnSpc>
              <a:spcBef>
                <a:spcPts val="0"/>
              </a:spcBef>
              <a:spcAft>
                <a:spcPts val="0"/>
              </a:spcAft>
              <a:buClr>
                <a:schemeClr val="lt1"/>
              </a:buClr>
              <a:buSzPts val="1050"/>
              <a:buFont typeface="Arial"/>
              <a:buNone/>
              <a:defRPr sz="1050">
                <a:solidFill>
                  <a:schemeClr val="lt1"/>
                </a:solidFill>
              </a:defRPr>
            </a:lvl6pPr>
            <a:lvl7pPr marL="3200400" lvl="6" indent="-228600" algn="l">
              <a:lnSpc>
                <a:spcPct val="90000"/>
              </a:lnSpc>
              <a:spcBef>
                <a:spcPts val="0"/>
              </a:spcBef>
              <a:spcAft>
                <a:spcPts val="0"/>
              </a:spcAft>
              <a:buClr>
                <a:schemeClr val="lt1"/>
              </a:buClr>
              <a:buSzPts val="1050"/>
              <a:buFont typeface="Arial"/>
              <a:buNone/>
              <a:defRPr sz="1050">
                <a:solidFill>
                  <a:schemeClr val="lt1"/>
                </a:solidFill>
              </a:defRPr>
            </a:lvl7pPr>
            <a:lvl8pPr marL="3657600" lvl="7" indent="-228600" algn="l">
              <a:lnSpc>
                <a:spcPct val="90000"/>
              </a:lnSpc>
              <a:spcBef>
                <a:spcPts val="0"/>
              </a:spcBef>
              <a:spcAft>
                <a:spcPts val="0"/>
              </a:spcAft>
              <a:buClr>
                <a:schemeClr val="lt1"/>
              </a:buClr>
              <a:buSzPts val="1050"/>
              <a:buFont typeface="Arial"/>
              <a:buNone/>
              <a:defRPr sz="1050">
                <a:solidFill>
                  <a:schemeClr val="lt1"/>
                </a:solidFill>
              </a:defRPr>
            </a:lvl8pPr>
            <a:lvl9pPr marL="4114800" lvl="8" indent="-228600" algn="l">
              <a:lnSpc>
                <a:spcPct val="90000"/>
              </a:lnSpc>
              <a:spcBef>
                <a:spcPts val="0"/>
              </a:spcBef>
              <a:spcAft>
                <a:spcPts val="0"/>
              </a:spcAft>
              <a:buClr>
                <a:schemeClr val="lt1"/>
              </a:buClr>
              <a:buSzPts val="1050"/>
              <a:buFont typeface="Arial"/>
              <a:buNone/>
              <a:defRPr sz="1050">
                <a:solidFill>
                  <a:schemeClr val="lt1"/>
                </a:solidFill>
              </a:defRPr>
            </a:lvl9pPr>
          </a:lstStyle>
          <a:p>
            <a:endParaRPr/>
          </a:p>
        </p:txBody>
      </p:sp>
      <p:sp>
        <p:nvSpPr>
          <p:cNvPr id="22" name="Google Shape;22;p9"/>
          <p:cNvSpPr>
            <a:spLocks noGrp="1"/>
          </p:cNvSpPr>
          <p:nvPr>
            <p:ph type="pic" idx="3"/>
          </p:nvPr>
        </p:nvSpPr>
        <p:spPr>
          <a:xfrm>
            <a:off x="4078373" y="0"/>
            <a:ext cx="8116009" cy="6858000"/>
          </a:xfrm>
          <a:prstGeom prst="rect">
            <a:avLst/>
          </a:prstGeom>
          <a:noFill/>
          <a:ln>
            <a:noFill/>
          </a:ln>
        </p:spPr>
        <p:txBody>
          <a:bodyPr spcFirstLastPara="1" wrap="square" lIns="91425" tIns="540000" rIns="91425" bIns="45700" anchor="ctr" anchorCtr="0">
            <a:noAutofit/>
          </a:bodyPr>
          <a:lstStyle>
            <a:lvl1pPr marR="0" lvl="0" algn="ctr"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141120188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endParaRPr lang="de-DE"/>
          </a:p>
        </p:txBody>
      </p:sp>
      <p:sp>
        <p:nvSpPr>
          <p:cNvPr id="3" name="Bildplatzhalter 2"/>
          <p:cNvSpPr>
            <a:spLocks noGrp="1"/>
          </p:cNvSpPr>
          <p:nvPr>
            <p:ph type="pic" idx="1"/>
          </p:nvPr>
        </p:nvSpPr>
        <p:spPr>
          <a:xfrm>
            <a:off x="2389717" y="612775"/>
            <a:ext cx="73152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de-DE"/>
          </a:p>
        </p:txBody>
      </p:sp>
      <p:sp>
        <p:nvSpPr>
          <p:cNvPr id="4" name="Textplatzhalter 3"/>
          <p:cNvSpPr>
            <a:spLocks noGrp="1"/>
          </p:cNvSpPr>
          <p:nvPr>
            <p:ph type="body" sz="half" idx="2"/>
          </p:nvPr>
        </p:nvSpPr>
        <p:spPr>
          <a:xfrm>
            <a:off x="2389717" y="5367338"/>
            <a:ext cx="73152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umsplatzhalter 4"/>
          <p:cNvSpPr>
            <a:spLocks noGrp="1"/>
          </p:cNvSpPr>
          <p:nvPr>
            <p:ph type="dt" sz="half" idx="10"/>
          </p:nvPr>
        </p:nvSpPr>
        <p:spPr/>
        <p:txBody>
          <a:bodyPr/>
          <a:lstStyle/>
          <a:p>
            <a:endParaRPr lang="de-DE"/>
          </a:p>
        </p:txBody>
      </p:sp>
      <p:sp>
        <p:nvSpPr>
          <p:cNvPr id="6" name="Fußzeilenplatzhalter 5"/>
          <p:cNvSpPr>
            <a:spLocks noGrp="1"/>
          </p:cNvSpPr>
          <p:nvPr>
            <p:ph type="ftr" sz="quarter" idx="11"/>
          </p:nvPr>
        </p:nvSpPr>
        <p:spPr/>
        <p:txBody>
          <a:bodyPr/>
          <a:lstStyle/>
          <a:p>
            <a:r>
              <a:rPr lang="de-DE"/>
              <a:t>www.open-systems-pharmacology.org</a:t>
            </a:r>
          </a:p>
        </p:txBody>
      </p:sp>
      <p:sp>
        <p:nvSpPr>
          <p:cNvPr id="7" name="Foliennummernplatzhalter 6"/>
          <p:cNvSpPr>
            <a:spLocks noGrp="1"/>
          </p:cNvSpPr>
          <p:nvPr>
            <p:ph type="sldNum" sz="quarter" idx="12"/>
          </p:nvPr>
        </p:nvSpPr>
        <p:spPr/>
        <p:txBody>
          <a:bodyPr/>
          <a:lstStyle/>
          <a:p>
            <a:fld id="{1B3DEF96-70A6-4522-BE0C-1D5CEA4C1BFE}" type="slidenum">
              <a:rPr lang="de-DE" smtClean="0"/>
              <a:t>‹#›</a:t>
            </a:fld>
            <a:endParaRPr lang="de-DE"/>
          </a:p>
        </p:txBody>
      </p:sp>
    </p:spTree>
    <p:extLst>
      <p:ext uri="{BB962C8B-B14F-4D97-AF65-F5344CB8AC3E}">
        <p14:creationId xmlns:p14="http://schemas.microsoft.com/office/powerpoint/2010/main" val="26838370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ags" Target="../tags/tag2.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vmlDrawing" Target="../drawings/vmlDrawing1.v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1.emf"/><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oleObject" Target="../embeddings/oleObject1.bin"/></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slideLayout" Target="../slideLayouts/slideLayout31.xml"/><Relationship Id="rId18" Type="http://schemas.openxmlformats.org/officeDocument/2006/relationships/slideLayout" Target="../slideLayouts/slideLayout36.xml"/><Relationship Id="rId26" Type="http://schemas.openxmlformats.org/officeDocument/2006/relationships/slideLayout" Target="../slideLayouts/slideLayout44.xml"/><Relationship Id="rId3" Type="http://schemas.openxmlformats.org/officeDocument/2006/relationships/slideLayout" Target="../slideLayouts/slideLayout21.xml"/><Relationship Id="rId21" Type="http://schemas.openxmlformats.org/officeDocument/2006/relationships/slideLayout" Target="../slideLayouts/slideLayout39.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17" Type="http://schemas.openxmlformats.org/officeDocument/2006/relationships/slideLayout" Target="../slideLayouts/slideLayout35.xml"/><Relationship Id="rId25" Type="http://schemas.openxmlformats.org/officeDocument/2006/relationships/slideLayout" Target="../slideLayouts/slideLayout43.xml"/><Relationship Id="rId2" Type="http://schemas.openxmlformats.org/officeDocument/2006/relationships/slideLayout" Target="../slideLayouts/slideLayout20.xml"/><Relationship Id="rId16" Type="http://schemas.openxmlformats.org/officeDocument/2006/relationships/slideLayout" Target="../slideLayouts/slideLayout34.xml"/><Relationship Id="rId20" Type="http://schemas.openxmlformats.org/officeDocument/2006/relationships/slideLayout" Target="../slideLayouts/slideLayout38.xml"/><Relationship Id="rId29" Type="http://schemas.openxmlformats.org/officeDocument/2006/relationships/vmlDrawing" Target="../drawings/vmlDrawing2.v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24" Type="http://schemas.openxmlformats.org/officeDocument/2006/relationships/slideLayout" Target="../slideLayouts/slideLayout42.xml"/><Relationship Id="rId32" Type="http://schemas.openxmlformats.org/officeDocument/2006/relationships/image" Target="../media/image1.emf"/><Relationship Id="rId5" Type="http://schemas.openxmlformats.org/officeDocument/2006/relationships/slideLayout" Target="../slideLayouts/slideLayout23.xml"/><Relationship Id="rId15" Type="http://schemas.openxmlformats.org/officeDocument/2006/relationships/slideLayout" Target="../slideLayouts/slideLayout33.xml"/><Relationship Id="rId23" Type="http://schemas.openxmlformats.org/officeDocument/2006/relationships/slideLayout" Target="../slideLayouts/slideLayout41.xml"/><Relationship Id="rId28" Type="http://schemas.openxmlformats.org/officeDocument/2006/relationships/theme" Target="../theme/theme2.xml"/><Relationship Id="rId10" Type="http://schemas.openxmlformats.org/officeDocument/2006/relationships/slideLayout" Target="../slideLayouts/slideLayout28.xml"/><Relationship Id="rId19" Type="http://schemas.openxmlformats.org/officeDocument/2006/relationships/slideLayout" Target="../slideLayouts/slideLayout37.xml"/><Relationship Id="rId31" Type="http://schemas.openxmlformats.org/officeDocument/2006/relationships/oleObject" Target="../embeddings/oleObject2.bin"/><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slideLayout" Target="../slideLayouts/slideLayout32.xml"/><Relationship Id="rId22" Type="http://schemas.openxmlformats.org/officeDocument/2006/relationships/slideLayout" Target="../slideLayouts/slideLayout40.xml"/><Relationship Id="rId27" Type="http://schemas.openxmlformats.org/officeDocument/2006/relationships/slideLayout" Target="../slideLayouts/slideLayout45.xml"/><Relationship Id="rId30" Type="http://schemas.openxmlformats.org/officeDocument/2006/relationships/tags" Target="../tags/tag3.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58.xml"/><Relationship Id="rId18" Type="http://schemas.openxmlformats.org/officeDocument/2006/relationships/slideLayout" Target="../slideLayouts/slideLayout63.xml"/><Relationship Id="rId26" Type="http://schemas.openxmlformats.org/officeDocument/2006/relationships/slideLayout" Target="../slideLayouts/slideLayout71.xml"/><Relationship Id="rId3" Type="http://schemas.openxmlformats.org/officeDocument/2006/relationships/slideLayout" Target="../slideLayouts/slideLayout48.xml"/><Relationship Id="rId21" Type="http://schemas.openxmlformats.org/officeDocument/2006/relationships/slideLayout" Target="../slideLayouts/slideLayout66.xml"/><Relationship Id="rId34" Type="http://schemas.openxmlformats.org/officeDocument/2006/relationships/image" Target="../media/image1.emf"/><Relationship Id="rId7" Type="http://schemas.openxmlformats.org/officeDocument/2006/relationships/slideLayout" Target="../slideLayouts/slideLayout52.xml"/><Relationship Id="rId12" Type="http://schemas.openxmlformats.org/officeDocument/2006/relationships/slideLayout" Target="../slideLayouts/slideLayout57.xml"/><Relationship Id="rId17" Type="http://schemas.openxmlformats.org/officeDocument/2006/relationships/slideLayout" Target="../slideLayouts/slideLayout62.xml"/><Relationship Id="rId25" Type="http://schemas.openxmlformats.org/officeDocument/2006/relationships/slideLayout" Target="../slideLayouts/slideLayout70.xml"/><Relationship Id="rId33" Type="http://schemas.openxmlformats.org/officeDocument/2006/relationships/oleObject" Target="../embeddings/oleObject3.bin"/><Relationship Id="rId2" Type="http://schemas.openxmlformats.org/officeDocument/2006/relationships/slideLayout" Target="../slideLayouts/slideLayout47.xml"/><Relationship Id="rId16" Type="http://schemas.openxmlformats.org/officeDocument/2006/relationships/slideLayout" Target="../slideLayouts/slideLayout61.xml"/><Relationship Id="rId20" Type="http://schemas.openxmlformats.org/officeDocument/2006/relationships/slideLayout" Target="../slideLayouts/slideLayout65.xml"/><Relationship Id="rId29" Type="http://schemas.openxmlformats.org/officeDocument/2006/relationships/slideLayout" Target="../slideLayouts/slideLayout74.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24" Type="http://schemas.openxmlformats.org/officeDocument/2006/relationships/slideLayout" Target="../slideLayouts/slideLayout69.xml"/><Relationship Id="rId32" Type="http://schemas.openxmlformats.org/officeDocument/2006/relationships/tags" Target="../tags/tag4.xml"/><Relationship Id="rId5" Type="http://schemas.openxmlformats.org/officeDocument/2006/relationships/slideLayout" Target="../slideLayouts/slideLayout50.xml"/><Relationship Id="rId15" Type="http://schemas.openxmlformats.org/officeDocument/2006/relationships/slideLayout" Target="../slideLayouts/slideLayout60.xml"/><Relationship Id="rId23" Type="http://schemas.openxmlformats.org/officeDocument/2006/relationships/slideLayout" Target="../slideLayouts/slideLayout68.xml"/><Relationship Id="rId28" Type="http://schemas.openxmlformats.org/officeDocument/2006/relationships/slideLayout" Target="../slideLayouts/slideLayout73.xml"/><Relationship Id="rId10" Type="http://schemas.openxmlformats.org/officeDocument/2006/relationships/slideLayout" Target="../slideLayouts/slideLayout55.xml"/><Relationship Id="rId19" Type="http://schemas.openxmlformats.org/officeDocument/2006/relationships/slideLayout" Target="../slideLayouts/slideLayout64.xml"/><Relationship Id="rId31" Type="http://schemas.openxmlformats.org/officeDocument/2006/relationships/vmlDrawing" Target="../drawings/vmlDrawing3.vml"/><Relationship Id="rId4" Type="http://schemas.openxmlformats.org/officeDocument/2006/relationships/slideLayout" Target="../slideLayouts/slideLayout49.xml"/><Relationship Id="rId9" Type="http://schemas.openxmlformats.org/officeDocument/2006/relationships/slideLayout" Target="../slideLayouts/slideLayout54.xml"/><Relationship Id="rId14" Type="http://schemas.openxmlformats.org/officeDocument/2006/relationships/slideLayout" Target="../slideLayouts/slideLayout59.xml"/><Relationship Id="rId22" Type="http://schemas.openxmlformats.org/officeDocument/2006/relationships/slideLayout" Target="../slideLayouts/slideLayout67.xml"/><Relationship Id="rId27" Type="http://schemas.openxmlformats.org/officeDocument/2006/relationships/slideLayout" Target="../slideLayouts/slideLayout72.xml"/><Relationship Id="rId30" Type="http://schemas.openxmlformats.org/officeDocument/2006/relationships/theme" Target="../theme/theme3.xml"/><Relationship Id="rId8" Type="http://schemas.openxmlformats.org/officeDocument/2006/relationships/slideLayout" Target="../slideLayouts/slideLayout5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2.xml"/><Relationship Id="rId13" Type="http://schemas.openxmlformats.org/officeDocument/2006/relationships/theme" Target="../theme/theme4.xml"/><Relationship Id="rId3" Type="http://schemas.openxmlformats.org/officeDocument/2006/relationships/slideLayout" Target="../slideLayouts/slideLayout77.xml"/><Relationship Id="rId7" Type="http://schemas.openxmlformats.org/officeDocument/2006/relationships/slideLayout" Target="../slideLayouts/slideLayout81.xml"/><Relationship Id="rId12" Type="http://schemas.openxmlformats.org/officeDocument/2006/relationships/slideLayout" Target="../slideLayouts/slideLayout86.xml"/><Relationship Id="rId2" Type="http://schemas.openxmlformats.org/officeDocument/2006/relationships/slideLayout" Target="../slideLayouts/slideLayout76.xml"/><Relationship Id="rId1" Type="http://schemas.openxmlformats.org/officeDocument/2006/relationships/slideLayout" Target="../slideLayouts/slideLayout75.xml"/><Relationship Id="rId6" Type="http://schemas.openxmlformats.org/officeDocument/2006/relationships/slideLayout" Target="../slideLayouts/slideLayout80.xml"/><Relationship Id="rId11" Type="http://schemas.openxmlformats.org/officeDocument/2006/relationships/slideLayout" Target="../slideLayouts/slideLayout85.xml"/><Relationship Id="rId5" Type="http://schemas.openxmlformats.org/officeDocument/2006/relationships/slideLayout" Target="../slideLayouts/slideLayout79.xml"/><Relationship Id="rId10" Type="http://schemas.openxmlformats.org/officeDocument/2006/relationships/slideLayout" Target="../slideLayouts/slideLayout84.xml"/><Relationship Id="rId4" Type="http://schemas.openxmlformats.org/officeDocument/2006/relationships/slideLayout" Target="../slideLayouts/slideLayout78.xml"/><Relationship Id="rId9" Type="http://schemas.openxmlformats.org/officeDocument/2006/relationships/slideLayout" Target="../slideLayouts/slideLayout8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1"/>
            </p:custDataLst>
            <p:extLst>
              <p:ext uri="{D42A27DB-BD31-4B8C-83A1-F6EECF244321}">
                <p14:modId xmlns:p14="http://schemas.microsoft.com/office/powerpoint/2010/main" val="237921276"/>
              </p:ex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spid="_x0000_s1025" name="think-cell Folie" r:id="rId22" imgW="270" imgH="270" progId="TCLayout.ActiveDocument.1">
                  <p:embed/>
                </p:oleObj>
              </mc:Choice>
              <mc:Fallback>
                <p:oleObj name="think-cell Folie" r:id="rId22" imgW="270" imgH="270" progId="TCLayout.ActiveDocument.1">
                  <p:embed/>
                  <p:pic>
                    <p:nvPicPr>
                      <p:cNvPr id="3" name="Object 2" hidden="1"/>
                      <p:cNvPicPr/>
                      <p:nvPr/>
                    </p:nvPicPr>
                    <p:blipFill>
                      <a:blip r:embed="rId23"/>
                      <a:stretch>
                        <a:fillRect/>
                      </a:stretch>
                    </p:blipFill>
                    <p:spPr>
                      <a:xfrm>
                        <a:off x="2118" y="1589"/>
                        <a:ext cx="2116" cy="1587"/>
                      </a:xfrm>
                      <a:prstGeom prst="rect">
                        <a:avLst/>
                      </a:prstGeom>
                    </p:spPr>
                  </p:pic>
                </p:oleObj>
              </mc:Fallback>
            </mc:AlternateContent>
          </a:graphicData>
        </a:graphic>
      </p:graphicFrame>
      <p:sp>
        <p:nvSpPr>
          <p:cNvPr id="2" name="Titelplatzhalt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de-DE"/>
              <a:t>Titelmasterformat durch Klicken bearbeiten</a:t>
            </a:r>
          </a:p>
        </p:txBody>
      </p:sp>
      <p:sp>
        <p:nvSpPr>
          <p:cNvPr id="4" name="Datumsplatzhalter 3"/>
          <p:cNvSpPr>
            <a:spLocks noGrp="1"/>
          </p:cNvSpPr>
          <p:nvPr>
            <p:ph type="dt" sz="half" idx="2"/>
          </p:nvPr>
        </p:nvSpPr>
        <p:spPr>
          <a:xfrm>
            <a:off x="609600" y="6452771"/>
            <a:ext cx="2844800" cy="365125"/>
          </a:xfrm>
          <a:prstGeom prst="rect">
            <a:avLst/>
          </a:prstGeom>
        </p:spPr>
        <p:txBody>
          <a:bodyPr vert="horz" lIns="91440" tIns="45720" rIns="91440" bIns="45720" rtlCol="0" anchor="ctr"/>
          <a:lstStyle>
            <a:lvl1pPr algn="l">
              <a:defRPr sz="1200">
                <a:solidFill>
                  <a:schemeClr val="tx1">
                    <a:tint val="75000"/>
                  </a:schemeClr>
                </a:solidFill>
                <a:latin typeface="Arial" panose="020B0604020202020204" pitchFamily="34" charset="0"/>
                <a:cs typeface="Arial" panose="020B0604020202020204" pitchFamily="34" charset="0"/>
              </a:defRPr>
            </a:lvl1pPr>
          </a:lstStyle>
          <a:p>
            <a:endParaRPr lang="de-DE"/>
          </a:p>
        </p:txBody>
      </p:sp>
      <p:sp>
        <p:nvSpPr>
          <p:cNvPr id="5" name="Fußzeilenplatzhalter 4"/>
          <p:cNvSpPr>
            <a:spLocks noGrp="1"/>
          </p:cNvSpPr>
          <p:nvPr>
            <p:ph type="ftr" sz="quarter" idx="3"/>
          </p:nvPr>
        </p:nvSpPr>
        <p:spPr>
          <a:xfrm>
            <a:off x="4165600" y="6452771"/>
            <a:ext cx="3860800" cy="365125"/>
          </a:xfrm>
          <a:prstGeom prst="rect">
            <a:avLst/>
          </a:prstGeom>
        </p:spPr>
        <p:txBody>
          <a:bodyPr vert="horz" lIns="91440" tIns="45720" rIns="91440" bIns="45720" rtlCol="0" anchor="ctr"/>
          <a:lstStyle>
            <a:lvl1pPr algn="ctr">
              <a:defRPr sz="1200">
                <a:solidFill>
                  <a:schemeClr val="tx1">
                    <a:tint val="75000"/>
                  </a:schemeClr>
                </a:solidFill>
                <a:latin typeface="Arial" panose="020B0604020202020204" pitchFamily="34" charset="0"/>
                <a:cs typeface="Arial" panose="020B0604020202020204" pitchFamily="34" charset="0"/>
              </a:defRPr>
            </a:lvl1pPr>
          </a:lstStyle>
          <a:p>
            <a:r>
              <a:rPr lang="de-DE"/>
              <a:t>www.open-systems-pharmacology.org</a:t>
            </a:r>
          </a:p>
        </p:txBody>
      </p:sp>
      <p:sp>
        <p:nvSpPr>
          <p:cNvPr id="6" name="Foliennummernplatzhalter 5"/>
          <p:cNvSpPr>
            <a:spLocks noGrp="1"/>
          </p:cNvSpPr>
          <p:nvPr>
            <p:ph type="sldNum" sz="quarter" idx="4"/>
          </p:nvPr>
        </p:nvSpPr>
        <p:spPr>
          <a:xfrm>
            <a:off x="8737600" y="6452771"/>
            <a:ext cx="2844800" cy="36512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cs typeface="Arial" panose="020B0604020202020204" pitchFamily="34" charset="0"/>
              </a:defRPr>
            </a:lvl1pPr>
          </a:lstStyle>
          <a:p>
            <a:fld id="{1B3DEF96-70A6-4522-BE0C-1D5CEA4C1BFE}" type="slidenum">
              <a:rPr lang="de-DE" smtClean="0"/>
              <a:pPr/>
              <a:t>‹#›</a:t>
            </a:fld>
            <a:endParaRPr lang="de-DE"/>
          </a:p>
        </p:txBody>
      </p:sp>
      <p:cxnSp>
        <p:nvCxnSpPr>
          <p:cNvPr id="8" name="Gerade Verbindung 7"/>
          <p:cNvCxnSpPr/>
          <p:nvPr/>
        </p:nvCxnSpPr>
        <p:spPr>
          <a:xfrm>
            <a:off x="0" y="1295400"/>
            <a:ext cx="12192000" cy="0"/>
          </a:xfrm>
          <a:prstGeom prst="line">
            <a:avLst/>
          </a:prstGeom>
          <a:ln w="317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 name="Gerade Verbindung 8"/>
          <p:cNvCxnSpPr/>
          <p:nvPr/>
        </p:nvCxnSpPr>
        <p:spPr>
          <a:xfrm>
            <a:off x="0" y="6400800"/>
            <a:ext cx="12192000" cy="0"/>
          </a:xfrm>
          <a:prstGeom prst="line">
            <a:avLst/>
          </a:prstGeom>
          <a:ln w="317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929536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81" r:id="rId10"/>
    <p:sldLayoutId id="2147483698" r:id="rId11"/>
    <p:sldLayoutId id="2147483700" r:id="rId12"/>
    <p:sldLayoutId id="2147483701" r:id="rId13"/>
    <p:sldLayoutId id="2147483825" r:id="rId14"/>
    <p:sldLayoutId id="2147483840" r:id="rId15"/>
    <p:sldLayoutId id="2147483841" r:id="rId16"/>
    <p:sldLayoutId id="2147483842" r:id="rId17"/>
    <p:sldLayoutId id="2147483843" r:id="rId18"/>
  </p:sldLayoutIdLst>
  <p:hf hdr="0" dt="0"/>
  <p:txStyles>
    <p:titleStyle>
      <a:lvl1pPr algn="ctr" defTabSz="914400" rtl="0" eaLnBrk="1" latinLnBrk="0" hangingPunct="1">
        <a:spcBef>
          <a:spcPct val="0"/>
        </a:spcBef>
        <a:buNone/>
        <a:defRPr sz="4400" kern="1200">
          <a:solidFill>
            <a:schemeClr val="tx1"/>
          </a:solidFill>
          <a:latin typeface="Arial" panose="020B0604020202020204" pitchFamily="34" charset="0"/>
          <a:ea typeface="+mj-ea"/>
          <a:cs typeface="Arial" panose="020B0604020202020204" pitchFamily="34" charset="0"/>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30"/>
            </p:custDataLst>
            <p:extLst>
              <p:ext uri="{D42A27DB-BD31-4B8C-83A1-F6EECF244321}">
                <p14:modId xmlns:p14="http://schemas.microsoft.com/office/powerpoint/2010/main" val="3429398147"/>
              </p:ext>
            </p:extLst>
          </p:nvPr>
        </p:nvGraphicFramePr>
        <p:xfrm>
          <a:off x="2134" y="1597"/>
          <a:ext cx="2116" cy="1583"/>
        </p:xfrm>
        <a:graphic>
          <a:graphicData uri="http://schemas.openxmlformats.org/presentationml/2006/ole">
            <mc:AlternateContent xmlns:mc="http://schemas.openxmlformats.org/markup-compatibility/2006">
              <mc:Choice xmlns:v="urn:schemas-microsoft-com:vml" Requires="v">
                <p:oleObj spid="_x0000_s20481" name="think-cell Folie" r:id="rId31" imgW="270" imgH="270" progId="TCLayout.ActiveDocument.1">
                  <p:embed/>
                </p:oleObj>
              </mc:Choice>
              <mc:Fallback>
                <p:oleObj name="think-cell Folie" r:id="rId31" imgW="270" imgH="270" progId="TCLayout.ActiveDocument.1">
                  <p:embed/>
                  <p:pic>
                    <p:nvPicPr>
                      <p:cNvPr id="5" name="Object 4" hidden="1"/>
                      <p:cNvPicPr/>
                      <p:nvPr/>
                    </p:nvPicPr>
                    <p:blipFill>
                      <a:blip r:embed="rId32"/>
                      <a:stretch>
                        <a:fillRect/>
                      </a:stretch>
                    </p:blipFill>
                    <p:spPr>
                      <a:xfrm>
                        <a:off x="2134" y="1597"/>
                        <a:ext cx="2116" cy="1583"/>
                      </a:xfrm>
                      <a:prstGeom prst="rect">
                        <a:avLst/>
                      </a:prstGeom>
                    </p:spPr>
                  </p:pic>
                </p:oleObj>
              </mc:Fallback>
            </mc:AlternateContent>
          </a:graphicData>
        </a:graphic>
      </p:graphicFrame>
      <p:sp>
        <p:nvSpPr>
          <p:cNvPr id="2" name="Titelplatzhalter 1"/>
          <p:cNvSpPr>
            <a:spLocks noGrp="1"/>
          </p:cNvSpPr>
          <p:nvPr>
            <p:ph type="title"/>
          </p:nvPr>
        </p:nvSpPr>
        <p:spPr bwMode="gray">
          <a:xfrm>
            <a:off x="439167" y="381144"/>
            <a:ext cx="9798220" cy="485109"/>
          </a:xfrm>
          <a:prstGeom prst="rect">
            <a:avLst/>
          </a:prstGeom>
        </p:spPr>
        <p:txBody>
          <a:bodyPr vert="horz" lIns="0" tIns="0" rIns="0" bIns="0" rtlCol="0" anchor="b">
            <a:noAutofit/>
          </a:bodyPr>
          <a:lstStyle/>
          <a:p>
            <a:endParaRPr lang="en-US" noProof="0"/>
          </a:p>
        </p:txBody>
      </p:sp>
      <p:sp>
        <p:nvSpPr>
          <p:cNvPr id="3" name="Textplatzhalter 2"/>
          <p:cNvSpPr>
            <a:spLocks noGrp="1"/>
          </p:cNvSpPr>
          <p:nvPr>
            <p:ph type="body" idx="1"/>
          </p:nvPr>
        </p:nvSpPr>
        <p:spPr bwMode="gray">
          <a:xfrm>
            <a:off x="459781" y="1622428"/>
            <a:ext cx="11240068" cy="4533112"/>
          </a:xfrm>
          <a:prstGeom prst="rect">
            <a:avLst/>
          </a:prstGeom>
        </p:spPr>
        <p:txBody>
          <a:bodyPr vert="horz" lIns="0" tIns="0" rIns="0" bIns="0" rtlCol="0">
            <a:noAutofit/>
          </a:bodyPr>
          <a:lstStyle/>
          <a:p>
            <a:pPr lvl="0"/>
            <a:r>
              <a:rPr lang="de-DE" noProof="0"/>
              <a:t>Textmasterformat bearbeiten</a:t>
            </a:r>
          </a:p>
          <a:p>
            <a:pPr lvl="1"/>
            <a:r>
              <a:rPr lang="de-DE" noProof="0"/>
              <a:t>Zweite Ebene</a:t>
            </a:r>
          </a:p>
          <a:p>
            <a:pPr lvl="2"/>
            <a:r>
              <a:rPr lang="de-DE" noProof="0"/>
              <a:t>Dritte Ebene</a:t>
            </a:r>
          </a:p>
          <a:p>
            <a:pPr lvl="3"/>
            <a:r>
              <a:rPr lang="de-DE" noProof="0"/>
              <a:t>Vierte Ebene</a:t>
            </a:r>
          </a:p>
          <a:p>
            <a:pPr lvl="4"/>
            <a:r>
              <a:rPr lang="de-DE" noProof="0"/>
              <a:t>Fünfte Ebene</a:t>
            </a:r>
            <a:endParaRPr lang="en-US" noProof="0"/>
          </a:p>
        </p:txBody>
      </p:sp>
      <p:sp>
        <p:nvSpPr>
          <p:cNvPr id="11" name="Fußzeilenplatzhalter 4"/>
          <p:cNvSpPr>
            <a:spLocks noGrp="1"/>
          </p:cNvSpPr>
          <p:nvPr>
            <p:ph type="ftr" sz="quarter" idx="3"/>
          </p:nvPr>
        </p:nvSpPr>
        <p:spPr bwMode="gray">
          <a:xfrm>
            <a:off x="1254983" y="6424666"/>
            <a:ext cx="8081539" cy="433387"/>
          </a:xfrm>
          <a:prstGeom prst="rect">
            <a:avLst/>
          </a:prstGeom>
        </p:spPr>
        <p:txBody>
          <a:bodyPr lIns="0" tIns="0" rIns="0" bIns="0" anchor="ctr"/>
          <a:lstStyle>
            <a:lvl1pPr algn="l">
              <a:defRPr sz="800">
                <a:solidFill>
                  <a:schemeClr val="tx1"/>
                </a:solidFill>
              </a:defRPr>
            </a:lvl1pPr>
            <a:lvl2pPr marL="0" indent="0">
              <a:defRPr sz="800">
                <a:solidFill>
                  <a:schemeClr val="tx1"/>
                </a:solidFill>
              </a:defRPr>
            </a:lvl2pPr>
            <a:lvl3pPr marL="1586" indent="0">
              <a:defRPr sz="800">
                <a:solidFill>
                  <a:schemeClr val="tx1"/>
                </a:solidFill>
              </a:defRPr>
            </a:lvl3pPr>
            <a:lvl4pPr marL="3171" indent="0">
              <a:defRPr sz="800">
                <a:solidFill>
                  <a:schemeClr val="tx1"/>
                </a:solidFill>
              </a:defRPr>
            </a:lvl4pPr>
            <a:lvl5pPr marL="3171" indent="0">
              <a:defRPr sz="800">
                <a:solidFill>
                  <a:schemeClr val="tx1"/>
                </a:solidFill>
              </a:defRPr>
            </a:lvl5pPr>
            <a:lvl6pPr marL="0" indent="0">
              <a:defRPr sz="800">
                <a:solidFill>
                  <a:schemeClr val="tx1"/>
                </a:solidFill>
              </a:defRPr>
            </a:lvl6pPr>
            <a:lvl7pPr marL="0" indent="0" algn="l">
              <a:defRPr sz="800">
                <a:solidFill>
                  <a:schemeClr val="tx1"/>
                </a:solidFill>
              </a:defRPr>
            </a:lvl7pPr>
            <a:lvl8pPr marL="0" indent="0">
              <a:defRPr sz="800">
                <a:solidFill>
                  <a:schemeClr val="tx1"/>
                </a:solidFill>
              </a:defRPr>
            </a:lvl8pPr>
            <a:lvl9pPr marL="0" indent="0">
              <a:defRPr sz="800"/>
            </a:lvl9pPr>
          </a:lstStyle>
          <a:p>
            <a:pPr defTabSz="1213814"/>
            <a:r>
              <a:rPr lang="en-US">
                <a:solidFill>
                  <a:srgbClr val="676767"/>
                </a:solidFill>
              </a:rPr>
              <a:t>www.open-systems-pharmacology.org</a:t>
            </a:r>
          </a:p>
        </p:txBody>
      </p:sp>
      <p:sp>
        <p:nvSpPr>
          <p:cNvPr id="4" name="Foliennummernplatzhalter 3"/>
          <p:cNvSpPr>
            <a:spLocks noGrp="1"/>
          </p:cNvSpPr>
          <p:nvPr>
            <p:ph type="sldNum" sz="quarter" idx="4"/>
          </p:nvPr>
        </p:nvSpPr>
        <p:spPr bwMode="gray">
          <a:xfrm>
            <a:off x="474778" y="6424666"/>
            <a:ext cx="761156" cy="433387"/>
          </a:xfrm>
          <a:prstGeom prst="rect">
            <a:avLst/>
          </a:prstGeom>
        </p:spPr>
        <p:txBody>
          <a:bodyPr vert="horz" lIns="0" tIns="0" rIns="0" bIns="0" rtlCol="0" anchor="ctr"/>
          <a:lstStyle>
            <a:lvl1pPr algn="l">
              <a:defRPr sz="800">
                <a:solidFill>
                  <a:schemeClr val="tx1"/>
                </a:solidFill>
              </a:defRPr>
            </a:lvl1pPr>
            <a:lvl2pPr marL="1586" indent="0" algn="l">
              <a:defRPr sz="800">
                <a:solidFill>
                  <a:schemeClr val="tx1"/>
                </a:solidFill>
              </a:defRPr>
            </a:lvl2pPr>
            <a:lvl3pPr marL="0" indent="0" algn="l">
              <a:defRPr sz="800">
                <a:solidFill>
                  <a:schemeClr val="tx1"/>
                </a:solidFill>
              </a:defRPr>
            </a:lvl3pPr>
            <a:lvl4pPr marL="0" indent="0" algn="l">
              <a:defRPr sz="800">
                <a:solidFill>
                  <a:schemeClr val="tx1"/>
                </a:solidFill>
              </a:defRPr>
            </a:lvl4pPr>
            <a:lvl5pPr marL="0" indent="0" algn="l">
              <a:defRPr sz="800">
                <a:solidFill>
                  <a:schemeClr val="tx1"/>
                </a:solidFill>
              </a:defRPr>
            </a:lvl5pPr>
            <a:lvl6pPr marL="0" indent="0" algn="l">
              <a:defRPr sz="800">
                <a:solidFill>
                  <a:schemeClr val="tx1"/>
                </a:solidFill>
              </a:defRPr>
            </a:lvl6pPr>
            <a:lvl7pPr marL="0" indent="0" algn="l">
              <a:defRPr sz="800">
                <a:solidFill>
                  <a:schemeClr val="tx1"/>
                </a:solidFill>
              </a:defRPr>
            </a:lvl7pPr>
            <a:lvl8pPr marL="0" indent="0" algn="l">
              <a:defRPr sz="800">
                <a:solidFill>
                  <a:schemeClr val="tx1"/>
                </a:solidFill>
              </a:defRPr>
            </a:lvl8pPr>
            <a:lvl9pPr marL="0" indent="0" algn="l">
              <a:defRPr sz="800">
                <a:solidFill>
                  <a:schemeClr val="tx1"/>
                </a:solidFill>
              </a:defRPr>
            </a:lvl9pPr>
          </a:lstStyle>
          <a:p>
            <a:pPr defTabSz="1213814"/>
            <a:r>
              <a:rPr lang="en-US">
                <a:solidFill>
                  <a:srgbClr val="676767"/>
                </a:solidFill>
              </a:rPr>
              <a:t>Page </a:t>
            </a:r>
            <a:fld id="{87F334AE-4EAC-4C2D-A638-92A76F09FCC4}" type="slidenum">
              <a:rPr lang="en-US" smtClean="0">
                <a:solidFill>
                  <a:srgbClr val="676767"/>
                </a:solidFill>
              </a:rPr>
              <a:pPr defTabSz="1213814"/>
              <a:t>‹#›</a:t>
            </a:fld>
            <a:endParaRPr lang="en-US">
              <a:solidFill>
                <a:srgbClr val="676767"/>
              </a:solidFill>
            </a:endParaRPr>
          </a:p>
        </p:txBody>
      </p:sp>
      <p:cxnSp>
        <p:nvCxnSpPr>
          <p:cNvPr id="37" name="Gerader Verbinder 13"/>
          <p:cNvCxnSpPr/>
          <p:nvPr/>
        </p:nvCxnSpPr>
        <p:spPr bwMode="gray">
          <a:xfrm>
            <a:off x="0" y="6416923"/>
            <a:ext cx="12192000" cy="0"/>
          </a:xfrm>
          <a:prstGeom prst="line">
            <a:avLst/>
          </a:prstGeom>
          <a:ln w="31750">
            <a:gradFill>
              <a:gsLst>
                <a:gs pos="100000">
                  <a:schemeClr val="accent2"/>
                </a:gs>
                <a:gs pos="0">
                  <a:schemeClr val="accent1"/>
                </a:gs>
              </a:gsLst>
              <a:lin ang="0" scaled="0"/>
            </a:gradFill>
          </a:ln>
        </p:spPr>
        <p:style>
          <a:lnRef idx="1">
            <a:schemeClr val="accent1"/>
          </a:lnRef>
          <a:fillRef idx="0">
            <a:schemeClr val="accent1"/>
          </a:fillRef>
          <a:effectRef idx="0">
            <a:schemeClr val="accent1"/>
          </a:effectRef>
          <a:fontRef idx="minor">
            <a:schemeClr val="tx1"/>
          </a:fontRef>
        </p:style>
      </p:cxnSp>
      <p:cxnSp>
        <p:nvCxnSpPr>
          <p:cNvPr id="38" name="Gerader Verbinder 10"/>
          <p:cNvCxnSpPr/>
          <p:nvPr/>
        </p:nvCxnSpPr>
        <p:spPr bwMode="gray">
          <a:xfrm>
            <a:off x="0" y="1462126"/>
            <a:ext cx="12192000" cy="0"/>
          </a:xfrm>
          <a:prstGeom prst="line">
            <a:avLst/>
          </a:prstGeom>
          <a:ln w="31750">
            <a:gradFill>
              <a:gsLst>
                <a:gs pos="0">
                  <a:schemeClr val="accent2"/>
                </a:gs>
                <a:gs pos="100000">
                  <a:schemeClr val="accent1"/>
                </a:gs>
              </a:gsLst>
              <a:lin ang="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5383692"/>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 id="2147483714" r:id="rId12"/>
    <p:sldLayoutId id="2147483715" r:id="rId13"/>
    <p:sldLayoutId id="2147483716" r:id="rId14"/>
    <p:sldLayoutId id="2147483717" r:id="rId15"/>
    <p:sldLayoutId id="2147483719" r:id="rId16"/>
    <p:sldLayoutId id="2147483724" r:id="rId17"/>
    <p:sldLayoutId id="2147483738" r:id="rId18"/>
    <p:sldLayoutId id="2147483739" r:id="rId19"/>
    <p:sldLayoutId id="2147483740" r:id="rId20"/>
    <p:sldLayoutId id="2147483741" r:id="rId21"/>
    <p:sldLayoutId id="2147483742" r:id="rId22"/>
    <p:sldLayoutId id="2147483743" r:id="rId23"/>
    <p:sldLayoutId id="2147483744" r:id="rId24"/>
    <p:sldLayoutId id="2147483745" r:id="rId25"/>
    <p:sldLayoutId id="2147483746" r:id="rId26"/>
    <p:sldLayoutId id="2147483747" r:id="rId27"/>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hdr="0" dt="0"/>
  <p:txStyles>
    <p:titleStyle>
      <a:lvl1pPr algn="l" defTabSz="1213814" rtl="0" eaLnBrk="1" latinLnBrk="0" hangingPunct="1">
        <a:lnSpc>
          <a:spcPct val="90000"/>
        </a:lnSpc>
        <a:spcBef>
          <a:spcPct val="0"/>
        </a:spcBef>
        <a:buNone/>
        <a:defRPr sz="3200" kern="1200">
          <a:solidFill>
            <a:schemeClr val="tx1"/>
          </a:solidFill>
          <a:latin typeface="+mj-lt"/>
          <a:ea typeface="+mj-ea"/>
          <a:cs typeface="+mj-cs"/>
        </a:defRPr>
      </a:lvl1pPr>
    </p:titleStyle>
    <p:bodyStyle>
      <a:lvl1pPr marL="0" indent="0" algn="l" defTabSz="1213814" rtl="0" eaLnBrk="1" latinLnBrk="0" hangingPunct="1">
        <a:spcBef>
          <a:spcPts val="300"/>
        </a:spcBef>
        <a:spcAft>
          <a:spcPts val="599"/>
        </a:spcAft>
        <a:buClr>
          <a:schemeClr val="accent2"/>
        </a:buClr>
        <a:buSzPct val="110000"/>
        <a:buFont typeface="Arial" pitchFamily="34" charset="0"/>
        <a:buNone/>
        <a:defRPr sz="1800" kern="1200" baseline="0">
          <a:solidFill>
            <a:schemeClr val="tx1"/>
          </a:solidFill>
          <a:latin typeface="+mn-lt"/>
          <a:ea typeface="+mn-ea"/>
          <a:cs typeface="+mn-cs"/>
        </a:defRPr>
      </a:lvl1pPr>
      <a:lvl2pPr marL="268184" indent="-268184" algn="l" defTabSz="1213814" rtl="0" eaLnBrk="1" latinLnBrk="0" hangingPunct="1">
        <a:spcBef>
          <a:spcPts val="300"/>
        </a:spcBef>
        <a:spcAft>
          <a:spcPts val="599"/>
        </a:spcAft>
        <a:buClr>
          <a:schemeClr val="accent1"/>
        </a:buClr>
        <a:buSzPct val="110000"/>
        <a:buFont typeface="Arial" pitchFamily="34" charset="0"/>
        <a:buChar char="•"/>
        <a:defRPr sz="1800" kern="1200">
          <a:solidFill>
            <a:schemeClr val="tx1"/>
          </a:solidFill>
          <a:latin typeface="+mn-lt"/>
          <a:ea typeface="+mn-ea"/>
          <a:cs typeface="+mn-cs"/>
        </a:defRPr>
      </a:lvl2pPr>
      <a:lvl3pPr marL="536373" indent="-268184" algn="l" defTabSz="1213814" rtl="0" eaLnBrk="1" latinLnBrk="0" hangingPunct="1">
        <a:spcBef>
          <a:spcPts val="300"/>
        </a:spcBef>
        <a:spcAft>
          <a:spcPts val="599"/>
        </a:spcAft>
        <a:buClr>
          <a:srgbClr val="6BC200"/>
        </a:buClr>
        <a:buSzPct val="110000"/>
        <a:buFont typeface="Arial" pitchFamily="34" charset="0"/>
        <a:buChar char="•"/>
        <a:defRPr sz="1800" kern="1200">
          <a:solidFill>
            <a:schemeClr val="tx1"/>
          </a:solidFill>
          <a:latin typeface="+mn-lt"/>
          <a:ea typeface="+mn-ea"/>
          <a:cs typeface="+mn-cs"/>
        </a:defRPr>
      </a:lvl3pPr>
      <a:lvl4pPr marL="804560" indent="-268184" algn="l" defTabSz="1213814" rtl="0" eaLnBrk="1" latinLnBrk="0" hangingPunct="1">
        <a:spcBef>
          <a:spcPts val="300"/>
        </a:spcBef>
        <a:spcAft>
          <a:spcPts val="599"/>
        </a:spcAft>
        <a:buClr>
          <a:schemeClr val="accent5"/>
        </a:buClr>
        <a:buSzPct val="110000"/>
        <a:buFont typeface="Arial" pitchFamily="34" charset="0"/>
        <a:buChar char="•"/>
        <a:defRPr sz="1800" kern="1200">
          <a:solidFill>
            <a:schemeClr val="tx1"/>
          </a:solidFill>
          <a:latin typeface="+mn-lt"/>
          <a:ea typeface="+mn-ea"/>
          <a:cs typeface="+mn-cs"/>
        </a:defRPr>
      </a:lvl4pPr>
      <a:lvl5pPr marL="1072744" indent="-268184" algn="l" defTabSz="1213814" rtl="0" eaLnBrk="1" latinLnBrk="0" hangingPunct="1">
        <a:spcBef>
          <a:spcPts val="300"/>
        </a:spcBef>
        <a:spcAft>
          <a:spcPts val="599"/>
        </a:spcAft>
        <a:buClr>
          <a:schemeClr val="accent6"/>
        </a:buClr>
        <a:buSzPct val="110000"/>
        <a:buFont typeface="Arial" pitchFamily="34" charset="0"/>
        <a:buChar char="•"/>
        <a:defRPr sz="1800" kern="1200">
          <a:solidFill>
            <a:schemeClr val="tx1"/>
          </a:solidFill>
          <a:latin typeface="+mn-lt"/>
          <a:ea typeface="+mn-ea"/>
          <a:cs typeface="+mn-cs"/>
        </a:defRPr>
      </a:lvl5pPr>
      <a:lvl6pPr marL="1073242" indent="-268308" algn="l" defTabSz="1213814" rtl="0" eaLnBrk="1" latinLnBrk="0" hangingPunct="1">
        <a:spcBef>
          <a:spcPts val="300"/>
        </a:spcBef>
        <a:spcAft>
          <a:spcPts val="599"/>
        </a:spcAft>
        <a:buClr>
          <a:schemeClr val="accent6"/>
        </a:buClr>
        <a:buSzPct val="110000"/>
        <a:buFont typeface="Arial" pitchFamily="34" charset="0"/>
        <a:buChar char="•"/>
        <a:defRPr sz="1800" kern="1200">
          <a:solidFill>
            <a:schemeClr val="tx1"/>
          </a:solidFill>
          <a:latin typeface="+mn-lt"/>
          <a:ea typeface="+mn-ea"/>
          <a:cs typeface="+mn-cs"/>
        </a:defRPr>
      </a:lvl6pPr>
      <a:lvl7pPr marL="1073242" indent="-268308" algn="l" defTabSz="1213814" rtl="0" eaLnBrk="1" latinLnBrk="0" hangingPunct="1">
        <a:spcBef>
          <a:spcPts val="300"/>
        </a:spcBef>
        <a:spcAft>
          <a:spcPts val="599"/>
        </a:spcAft>
        <a:buClr>
          <a:schemeClr val="accent6"/>
        </a:buClr>
        <a:buSzPct val="110000"/>
        <a:buFont typeface="Arial" pitchFamily="34" charset="0"/>
        <a:buChar char="•"/>
        <a:defRPr sz="1800" kern="1200">
          <a:solidFill>
            <a:schemeClr val="tx1"/>
          </a:solidFill>
          <a:latin typeface="+mn-lt"/>
          <a:ea typeface="+mn-ea"/>
          <a:cs typeface="+mn-cs"/>
        </a:defRPr>
      </a:lvl7pPr>
      <a:lvl8pPr marL="1073242" indent="-268308" algn="l" defTabSz="1213814" rtl="0" eaLnBrk="1" latinLnBrk="0" hangingPunct="1">
        <a:spcBef>
          <a:spcPts val="300"/>
        </a:spcBef>
        <a:spcAft>
          <a:spcPts val="599"/>
        </a:spcAft>
        <a:buClr>
          <a:schemeClr val="accent6"/>
        </a:buClr>
        <a:buSzPct val="110000"/>
        <a:buFont typeface="Arial" pitchFamily="34" charset="0"/>
        <a:buChar char="•"/>
        <a:defRPr sz="1800" kern="1200">
          <a:solidFill>
            <a:schemeClr val="tx1"/>
          </a:solidFill>
          <a:latin typeface="+mn-lt"/>
          <a:ea typeface="+mn-ea"/>
          <a:cs typeface="+mn-cs"/>
        </a:defRPr>
      </a:lvl8pPr>
      <a:lvl9pPr marL="1073242" indent="-268308" algn="l" defTabSz="1213814" rtl="0" eaLnBrk="1" latinLnBrk="0" hangingPunct="1">
        <a:spcBef>
          <a:spcPts val="300"/>
        </a:spcBef>
        <a:spcAft>
          <a:spcPts val="599"/>
        </a:spcAft>
        <a:buClr>
          <a:schemeClr val="accent6"/>
        </a:buClr>
        <a:buSzPct val="110000"/>
        <a:buFont typeface="Arial" pitchFamily="34" charset="0"/>
        <a:buChar char="•"/>
        <a:defRPr sz="1800" kern="1200">
          <a:solidFill>
            <a:schemeClr val="tx1"/>
          </a:solidFill>
          <a:latin typeface="+mn-lt"/>
          <a:ea typeface="+mn-ea"/>
          <a:cs typeface="+mn-cs"/>
        </a:defRPr>
      </a:lvl9pPr>
    </p:bodyStyle>
    <p:otherStyle>
      <a:defPPr>
        <a:defRPr lang="de-DE"/>
      </a:defPPr>
      <a:lvl1pPr marL="0" algn="l" defTabSz="1213814" rtl="0" eaLnBrk="1" latinLnBrk="0" hangingPunct="1">
        <a:defRPr sz="2400" kern="1200">
          <a:solidFill>
            <a:schemeClr val="tx1"/>
          </a:solidFill>
          <a:latin typeface="+mn-lt"/>
          <a:ea typeface="+mn-ea"/>
          <a:cs typeface="+mn-cs"/>
        </a:defRPr>
      </a:lvl1pPr>
      <a:lvl2pPr marL="606908" algn="l" defTabSz="1213814" rtl="0" eaLnBrk="1" latinLnBrk="0" hangingPunct="1">
        <a:defRPr sz="2400" kern="1200">
          <a:solidFill>
            <a:schemeClr val="tx1"/>
          </a:solidFill>
          <a:latin typeface="+mn-lt"/>
          <a:ea typeface="+mn-ea"/>
          <a:cs typeface="+mn-cs"/>
        </a:defRPr>
      </a:lvl2pPr>
      <a:lvl3pPr marL="1213814" algn="l" defTabSz="1213814" rtl="0" eaLnBrk="1" latinLnBrk="0" hangingPunct="1">
        <a:defRPr sz="2400" kern="1200">
          <a:solidFill>
            <a:schemeClr val="tx1"/>
          </a:solidFill>
          <a:latin typeface="+mn-lt"/>
          <a:ea typeface="+mn-ea"/>
          <a:cs typeface="+mn-cs"/>
        </a:defRPr>
      </a:lvl3pPr>
      <a:lvl4pPr marL="1820720" algn="l" defTabSz="1213814" rtl="0" eaLnBrk="1" latinLnBrk="0" hangingPunct="1">
        <a:defRPr sz="2400" kern="1200">
          <a:solidFill>
            <a:schemeClr val="tx1"/>
          </a:solidFill>
          <a:latin typeface="+mn-lt"/>
          <a:ea typeface="+mn-ea"/>
          <a:cs typeface="+mn-cs"/>
        </a:defRPr>
      </a:lvl4pPr>
      <a:lvl5pPr marL="2427623" algn="l" defTabSz="1213814" rtl="0" eaLnBrk="1" latinLnBrk="0" hangingPunct="1">
        <a:defRPr sz="2400" kern="1200">
          <a:solidFill>
            <a:schemeClr val="tx1"/>
          </a:solidFill>
          <a:latin typeface="+mn-lt"/>
          <a:ea typeface="+mn-ea"/>
          <a:cs typeface="+mn-cs"/>
        </a:defRPr>
      </a:lvl5pPr>
      <a:lvl6pPr marL="3034532" algn="l" defTabSz="1213814" rtl="0" eaLnBrk="1" latinLnBrk="0" hangingPunct="1">
        <a:defRPr sz="2400" kern="1200">
          <a:solidFill>
            <a:schemeClr val="tx1"/>
          </a:solidFill>
          <a:latin typeface="+mn-lt"/>
          <a:ea typeface="+mn-ea"/>
          <a:cs typeface="+mn-cs"/>
        </a:defRPr>
      </a:lvl6pPr>
      <a:lvl7pPr marL="3641438" algn="l" defTabSz="1213814" rtl="0" eaLnBrk="1" latinLnBrk="0" hangingPunct="1">
        <a:defRPr sz="2400" kern="1200">
          <a:solidFill>
            <a:schemeClr val="tx1"/>
          </a:solidFill>
          <a:latin typeface="+mn-lt"/>
          <a:ea typeface="+mn-ea"/>
          <a:cs typeface="+mn-cs"/>
        </a:defRPr>
      </a:lvl7pPr>
      <a:lvl8pPr marL="4248341" algn="l" defTabSz="1213814" rtl="0" eaLnBrk="1" latinLnBrk="0" hangingPunct="1">
        <a:defRPr sz="2400" kern="1200">
          <a:solidFill>
            <a:schemeClr val="tx1"/>
          </a:solidFill>
          <a:latin typeface="+mn-lt"/>
          <a:ea typeface="+mn-ea"/>
          <a:cs typeface="+mn-cs"/>
        </a:defRPr>
      </a:lvl8pPr>
      <a:lvl9pPr marL="4855246" algn="l" defTabSz="1213814"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025" userDrawn="1">
          <p15:clr>
            <a:srgbClr val="F26B43"/>
          </p15:clr>
        </p15:guide>
        <p15:guide id="2" pos="545" userDrawn="1">
          <p15:clr>
            <a:srgbClr val="F26B43"/>
          </p15:clr>
        </p15:guide>
        <p15:guide id="3" pos="13127" userDrawn="1">
          <p15:clr>
            <a:srgbClr val="F26B43"/>
          </p15:clr>
        </p15:guide>
        <p15:guide id="4" pos="6676" userDrawn="1">
          <p15:clr>
            <a:srgbClr val="F26B43"/>
          </p15:clr>
        </p15:guide>
        <p15:guide id="5" pos="6997" userDrawn="1">
          <p15:clr>
            <a:srgbClr val="F26B43"/>
          </p15:clr>
        </p15:guide>
        <p15:guide id="6" pos="8809" userDrawn="1">
          <p15:clr>
            <a:srgbClr val="F26B43"/>
          </p15:clr>
        </p15:guide>
        <p15:guide id="7" pos="9195" userDrawn="1">
          <p15:clr>
            <a:srgbClr val="F26B43"/>
          </p15:clr>
        </p15:guide>
        <p15:guide id="8" pos="4479" userDrawn="1">
          <p15:clr>
            <a:srgbClr val="F26B43"/>
          </p15:clr>
        </p15:guide>
        <p15:guide id="9" pos="4863" userDrawn="1">
          <p15:clr>
            <a:srgbClr val="F26B43"/>
          </p15:clr>
        </p15:guide>
        <p15:guide id="10" orient="horz" pos="2347" userDrawn="1">
          <p15:clr>
            <a:srgbClr val="F26B43"/>
          </p15:clr>
        </p15:guide>
        <p15:guide id="11" orient="horz" pos="2567" userDrawn="1">
          <p15:clr>
            <a:srgbClr val="F26B43"/>
          </p15:clr>
        </p15:guide>
        <p15:guide id="12" orient="horz" pos="3890"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32"/>
            </p:custDataLst>
            <p:extLst>
              <p:ext uri="{D42A27DB-BD31-4B8C-83A1-F6EECF244321}">
                <p14:modId xmlns:p14="http://schemas.microsoft.com/office/powerpoint/2010/main" val="439185965"/>
              </p:ext>
            </p:extLst>
          </p:nvPr>
        </p:nvGraphicFramePr>
        <p:xfrm>
          <a:off x="2118" y="1585"/>
          <a:ext cx="2116" cy="1583"/>
        </p:xfrm>
        <a:graphic>
          <a:graphicData uri="http://schemas.openxmlformats.org/presentationml/2006/ole">
            <mc:AlternateContent xmlns:mc="http://schemas.openxmlformats.org/markup-compatibility/2006">
              <mc:Choice xmlns:v="urn:schemas-microsoft-com:vml" Requires="v">
                <p:oleObj spid="_x0000_s49153" name="think-cell Folie" r:id="rId33" imgW="270" imgH="270" progId="TCLayout.ActiveDocument.1">
                  <p:embed/>
                </p:oleObj>
              </mc:Choice>
              <mc:Fallback>
                <p:oleObj name="think-cell Folie" r:id="rId33" imgW="270" imgH="270" progId="TCLayout.ActiveDocument.1">
                  <p:embed/>
                  <p:pic>
                    <p:nvPicPr>
                      <p:cNvPr id="5" name="Object 4" hidden="1"/>
                      <p:cNvPicPr/>
                      <p:nvPr/>
                    </p:nvPicPr>
                    <p:blipFill>
                      <a:blip r:embed="rId34"/>
                      <a:stretch>
                        <a:fillRect/>
                      </a:stretch>
                    </p:blipFill>
                    <p:spPr>
                      <a:xfrm>
                        <a:off x="2118" y="1585"/>
                        <a:ext cx="2116" cy="1583"/>
                      </a:xfrm>
                      <a:prstGeom prst="rect">
                        <a:avLst/>
                      </a:prstGeom>
                    </p:spPr>
                  </p:pic>
                </p:oleObj>
              </mc:Fallback>
            </mc:AlternateContent>
          </a:graphicData>
        </a:graphic>
      </p:graphicFrame>
      <p:sp>
        <p:nvSpPr>
          <p:cNvPr id="2" name="Titelplatzhalter 1"/>
          <p:cNvSpPr>
            <a:spLocks noGrp="1"/>
          </p:cNvSpPr>
          <p:nvPr>
            <p:ph type="title"/>
          </p:nvPr>
        </p:nvSpPr>
        <p:spPr bwMode="gray">
          <a:xfrm>
            <a:off x="439151" y="381132"/>
            <a:ext cx="9798220" cy="485109"/>
          </a:xfrm>
          <a:prstGeom prst="rect">
            <a:avLst/>
          </a:prstGeom>
        </p:spPr>
        <p:txBody>
          <a:bodyPr vert="horz" lIns="0" tIns="0" rIns="0" bIns="0" rtlCol="0" anchor="b">
            <a:noAutofit/>
          </a:bodyPr>
          <a:lstStyle/>
          <a:p>
            <a:endParaRPr lang="en-US" noProof="0"/>
          </a:p>
        </p:txBody>
      </p:sp>
      <p:sp>
        <p:nvSpPr>
          <p:cNvPr id="3" name="Textplatzhalter 2"/>
          <p:cNvSpPr>
            <a:spLocks noGrp="1"/>
          </p:cNvSpPr>
          <p:nvPr>
            <p:ph type="body" idx="1"/>
          </p:nvPr>
        </p:nvSpPr>
        <p:spPr bwMode="gray">
          <a:xfrm>
            <a:off x="459765" y="1622428"/>
            <a:ext cx="11240068" cy="4533112"/>
          </a:xfrm>
          <a:prstGeom prst="rect">
            <a:avLst/>
          </a:prstGeom>
        </p:spPr>
        <p:txBody>
          <a:bodyPr vert="horz" lIns="0" tIns="0" rIns="0" bIns="0" rtlCol="0">
            <a:noAutofit/>
          </a:bodyPr>
          <a:lstStyle/>
          <a:p>
            <a:pPr lvl="0"/>
            <a:r>
              <a:rPr lang="de-DE" noProof="0"/>
              <a:t>Textmasterformat bearbeiten</a:t>
            </a:r>
          </a:p>
          <a:p>
            <a:pPr lvl="1"/>
            <a:r>
              <a:rPr lang="de-DE" noProof="0"/>
              <a:t>Zweite Ebene</a:t>
            </a:r>
          </a:p>
          <a:p>
            <a:pPr lvl="2"/>
            <a:r>
              <a:rPr lang="de-DE" noProof="0"/>
              <a:t>Dritte Ebene</a:t>
            </a:r>
          </a:p>
          <a:p>
            <a:pPr lvl="3"/>
            <a:r>
              <a:rPr lang="de-DE" noProof="0"/>
              <a:t>Vierte Ebene</a:t>
            </a:r>
          </a:p>
          <a:p>
            <a:pPr lvl="4"/>
            <a:r>
              <a:rPr lang="de-DE" noProof="0"/>
              <a:t>Fünfte Ebene</a:t>
            </a:r>
            <a:endParaRPr lang="en-US" noProof="0"/>
          </a:p>
        </p:txBody>
      </p:sp>
      <p:sp>
        <p:nvSpPr>
          <p:cNvPr id="11" name="Fußzeilenplatzhalter 4"/>
          <p:cNvSpPr>
            <a:spLocks noGrp="1"/>
          </p:cNvSpPr>
          <p:nvPr>
            <p:ph type="ftr" sz="quarter" idx="3"/>
          </p:nvPr>
        </p:nvSpPr>
        <p:spPr bwMode="gray">
          <a:xfrm>
            <a:off x="1254983" y="6424654"/>
            <a:ext cx="8081539" cy="433387"/>
          </a:xfrm>
          <a:prstGeom prst="rect">
            <a:avLst/>
          </a:prstGeom>
        </p:spPr>
        <p:txBody>
          <a:bodyPr lIns="0" tIns="0" rIns="0" bIns="0" anchor="ctr"/>
          <a:lstStyle>
            <a:lvl1pPr algn="l">
              <a:defRPr sz="800">
                <a:solidFill>
                  <a:schemeClr val="tx1"/>
                </a:solidFill>
              </a:defRPr>
            </a:lvl1pPr>
            <a:lvl2pPr marL="0" indent="0">
              <a:defRPr sz="800">
                <a:solidFill>
                  <a:schemeClr val="tx1"/>
                </a:solidFill>
              </a:defRPr>
            </a:lvl2pPr>
            <a:lvl3pPr marL="1586" indent="0">
              <a:defRPr sz="800">
                <a:solidFill>
                  <a:schemeClr val="tx1"/>
                </a:solidFill>
              </a:defRPr>
            </a:lvl3pPr>
            <a:lvl4pPr marL="3171" indent="0">
              <a:defRPr sz="800">
                <a:solidFill>
                  <a:schemeClr val="tx1"/>
                </a:solidFill>
              </a:defRPr>
            </a:lvl4pPr>
            <a:lvl5pPr marL="3171" indent="0">
              <a:defRPr sz="800">
                <a:solidFill>
                  <a:schemeClr val="tx1"/>
                </a:solidFill>
              </a:defRPr>
            </a:lvl5pPr>
            <a:lvl6pPr marL="0" indent="0">
              <a:defRPr sz="800">
                <a:solidFill>
                  <a:schemeClr val="tx1"/>
                </a:solidFill>
              </a:defRPr>
            </a:lvl6pPr>
            <a:lvl7pPr marL="0" indent="0" algn="l">
              <a:defRPr sz="800">
                <a:solidFill>
                  <a:schemeClr val="tx1"/>
                </a:solidFill>
              </a:defRPr>
            </a:lvl7pPr>
            <a:lvl8pPr marL="0" indent="0">
              <a:defRPr sz="800">
                <a:solidFill>
                  <a:schemeClr val="tx1"/>
                </a:solidFill>
              </a:defRPr>
            </a:lvl8pPr>
            <a:lvl9pPr marL="0" indent="0">
              <a:defRPr sz="800"/>
            </a:lvl9pPr>
          </a:lstStyle>
          <a:p>
            <a:pPr defTabSz="1215294"/>
            <a:r>
              <a:rPr lang="en-US">
                <a:solidFill>
                  <a:srgbClr val="676767"/>
                </a:solidFill>
              </a:rPr>
              <a:t>www.open-systems-pharmacology.org</a:t>
            </a:r>
          </a:p>
        </p:txBody>
      </p:sp>
      <p:sp>
        <p:nvSpPr>
          <p:cNvPr id="4" name="Foliennummernplatzhalter 3"/>
          <p:cNvSpPr>
            <a:spLocks noGrp="1"/>
          </p:cNvSpPr>
          <p:nvPr>
            <p:ph type="sldNum" sz="quarter" idx="4"/>
          </p:nvPr>
        </p:nvSpPr>
        <p:spPr bwMode="gray">
          <a:xfrm>
            <a:off x="474778" y="6424654"/>
            <a:ext cx="761156" cy="433387"/>
          </a:xfrm>
          <a:prstGeom prst="rect">
            <a:avLst/>
          </a:prstGeom>
        </p:spPr>
        <p:txBody>
          <a:bodyPr vert="horz" lIns="0" tIns="0" rIns="0" bIns="0" rtlCol="0" anchor="ctr"/>
          <a:lstStyle>
            <a:lvl1pPr algn="l">
              <a:defRPr sz="800">
                <a:solidFill>
                  <a:schemeClr val="tx1"/>
                </a:solidFill>
              </a:defRPr>
            </a:lvl1pPr>
            <a:lvl2pPr marL="1586" indent="0" algn="l">
              <a:defRPr sz="800">
                <a:solidFill>
                  <a:schemeClr val="tx1"/>
                </a:solidFill>
              </a:defRPr>
            </a:lvl2pPr>
            <a:lvl3pPr marL="0" indent="0" algn="l">
              <a:defRPr sz="800">
                <a:solidFill>
                  <a:schemeClr val="tx1"/>
                </a:solidFill>
              </a:defRPr>
            </a:lvl3pPr>
            <a:lvl4pPr marL="0" indent="0" algn="l">
              <a:defRPr sz="800">
                <a:solidFill>
                  <a:schemeClr val="tx1"/>
                </a:solidFill>
              </a:defRPr>
            </a:lvl4pPr>
            <a:lvl5pPr marL="0" indent="0" algn="l">
              <a:defRPr sz="800">
                <a:solidFill>
                  <a:schemeClr val="tx1"/>
                </a:solidFill>
              </a:defRPr>
            </a:lvl5pPr>
            <a:lvl6pPr marL="0" indent="0" algn="l">
              <a:defRPr sz="800">
                <a:solidFill>
                  <a:schemeClr val="tx1"/>
                </a:solidFill>
              </a:defRPr>
            </a:lvl6pPr>
            <a:lvl7pPr marL="0" indent="0" algn="l">
              <a:defRPr sz="800">
                <a:solidFill>
                  <a:schemeClr val="tx1"/>
                </a:solidFill>
              </a:defRPr>
            </a:lvl7pPr>
            <a:lvl8pPr marL="0" indent="0" algn="l">
              <a:defRPr sz="800">
                <a:solidFill>
                  <a:schemeClr val="tx1"/>
                </a:solidFill>
              </a:defRPr>
            </a:lvl8pPr>
            <a:lvl9pPr marL="0" indent="0" algn="l">
              <a:defRPr sz="800">
                <a:solidFill>
                  <a:schemeClr val="tx1"/>
                </a:solidFill>
              </a:defRPr>
            </a:lvl9pPr>
          </a:lstStyle>
          <a:p>
            <a:pPr defTabSz="1215294"/>
            <a:r>
              <a:rPr lang="en-US">
                <a:solidFill>
                  <a:srgbClr val="676767"/>
                </a:solidFill>
              </a:rPr>
              <a:t>Page </a:t>
            </a:r>
            <a:fld id="{87F334AE-4EAC-4C2D-A638-92A76F09FCC4}" type="slidenum">
              <a:rPr lang="en-US" smtClean="0">
                <a:solidFill>
                  <a:srgbClr val="676767"/>
                </a:solidFill>
              </a:rPr>
              <a:pPr defTabSz="1215294"/>
              <a:t>‹#›</a:t>
            </a:fld>
            <a:endParaRPr lang="en-US">
              <a:solidFill>
                <a:srgbClr val="676767"/>
              </a:solidFill>
            </a:endParaRPr>
          </a:p>
        </p:txBody>
      </p:sp>
      <p:cxnSp>
        <p:nvCxnSpPr>
          <p:cNvPr id="37" name="Gerader Verbinder 13"/>
          <p:cNvCxnSpPr/>
          <p:nvPr/>
        </p:nvCxnSpPr>
        <p:spPr bwMode="gray">
          <a:xfrm>
            <a:off x="0" y="6416923"/>
            <a:ext cx="12192000" cy="0"/>
          </a:xfrm>
          <a:prstGeom prst="line">
            <a:avLst/>
          </a:prstGeom>
          <a:ln w="31750">
            <a:gradFill>
              <a:gsLst>
                <a:gs pos="100000">
                  <a:schemeClr val="accent2"/>
                </a:gs>
                <a:gs pos="0">
                  <a:schemeClr val="accent1"/>
                </a:gs>
              </a:gsLst>
              <a:lin ang="0" scaled="0"/>
            </a:gradFill>
          </a:ln>
        </p:spPr>
        <p:style>
          <a:lnRef idx="1">
            <a:schemeClr val="accent1"/>
          </a:lnRef>
          <a:fillRef idx="0">
            <a:schemeClr val="accent1"/>
          </a:fillRef>
          <a:effectRef idx="0">
            <a:schemeClr val="accent1"/>
          </a:effectRef>
          <a:fontRef idx="minor">
            <a:schemeClr val="tx1"/>
          </a:fontRef>
        </p:style>
      </p:cxnSp>
      <p:cxnSp>
        <p:nvCxnSpPr>
          <p:cNvPr id="38" name="Gerader Verbinder 10"/>
          <p:cNvCxnSpPr/>
          <p:nvPr/>
        </p:nvCxnSpPr>
        <p:spPr bwMode="gray">
          <a:xfrm>
            <a:off x="0" y="1462126"/>
            <a:ext cx="12192000" cy="0"/>
          </a:xfrm>
          <a:prstGeom prst="line">
            <a:avLst/>
          </a:prstGeom>
          <a:ln w="31750">
            <a:gradFill>
              <a:gsLst>
                <a:gs pos="0">
                  <a:schemeClr val="accent2"/>
                </a:gs>
                <a:gs pos="100000">
                  <a:schemeClr val="accent1"/>
                </a:gs>
              </a:gsLst>
              <a:lin ang="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28243705"/>
      </p:ext>
    </p:extLst>
  </p:cSld>
  <p:clrMap bg1="lt1" tx1="dk1" bg2="lt2" tx2="dk2" accent1="accent1" accent2="accent2" accent3="accent3" accent4="accent4" accent5="accent5" accent6="accent6" hlink="hlink" folHlink="folHlink"/>
  <p:sldLayoutIdLst>
    <p:sldLayoutId id="2147483779" r:id="rId1"/>
    <p:sldLayoutId id="2147483780" r:id="rId2"/>
    <p:sldLayoutId id="2147483781" r:id="rId3"/>
    <p:sldLayoutId id="2147483782" r:id="rId4"/>
    <p:sldLayoutId id="2147483783" r:id="rId5"/>
    <p:sldLayoutId id="2147483784" r:id="rId6"/>
    <p:sldLayoutId id="2147483785" r:id="rId7"/>
    <p:sldLayoutId id="2147483786" r:id="rId8"/>
    <p:sldLayoutId id="2147483787" r:id="rId9"/>
    <p:sldLayoutId id="2147483788" r:id="rId10"/>
    <p:sldLayoutId id="2147483789" r:id="rId11"/>
    <p:sldLayoutId id="2147483790" r:id="rId12"/>
    <p:sldLayoutId id="2147483791" r:id="rId13"/>
    <p:sldLayoutId id="2147483792" r:id="rId14"/>
    <p:sldLayoutId id="2147483793" r:id="rId15"/>
    <p:sldLayoutId id="2147483794" r:id="rId16"/>
    <p:sldLayoutId id="2147483795" r:id="rId17"/>
    <p:sldLayoutId id="2147483800" r:id="rId18"/>
    <p:sldLayoutId id="2147483814" r:id="rId19"/>
    <p:sldLayoutId id="2147483815" r:id="rId20"/>
    <p:sldLayoutId id="2147483816" r:id="rId21"/>
    <p:sldLayoutId id="2147483817" r:id="rId22"/>
    <p:sldLayoutId id="2147483818" r:id="rId23"/>
    <p:sldLayoutId id="2147483819" r:id="rId24"/>
    <p:sldLayoutId id="2147483820" r:id="rId25"/>
    <p:sldLayoutId id="2147483821" r:id="rId26"/>
    <p:sldLayoutId id="2147483822" r:id="rId27"/>
    <p:sldLayoutId id="2147483823" r:id="rId28"/>
    <p:sldLayoutId id="2147483824" r:id="rId29"/>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hdr="0" dt="0"/>
  <p:txStyles>
    <p:titleStyle>
      <a:lvl1pPr algn="l" defTabSz="1215294" rtl="0" eaLnBrk="1" latinLnBrk="0" hangingPunct="1">
        <a:lnSpc>
          <a:spcPct val="90000"/>
        </a:lnSpc>
        <a:spcBef>
          <a:spcPct val="0"/>
        </a:spcBef>
        <a:buNone/>
        <a:defRPr sz="3200" kern="1200">
          <a:solidFill>
            <a:schemeClr val="tx1"/>
          </a:solidFill>
          <a:latin typeface="+mj-lt"/>
          <a:ea typeface="+mj-ea"/>
          <a:cs typeface="+mj-cs"/>
        </a:defRPr>
      </a:lvl1pPr>
    </p:titleStyle>
    <p:bodyStyle>
      <a:lvl1pPr marL="0" indent="0" algn="l" defTabSz="1215294" rtl="0" eaLnBrk="1" latinLnBrk="0" hangingPunct="1">
        <a:spcBef>
          <a:spcPts val="300"/>
        </a:spcBef>
        <a:spcAft>
          <a:spcPts val="599"/>
        </a:spcAft>
        <a:buClr>
          <a:schemeClr val="accent2"/>
        </a:buClr>
        <a:buSzPct val="110000"/>
        <a:buFont typeface="Arial" pitchFamily="34" charset="0"/>
        <a:buNone/>
        <a:defRPr sz="1800" kern="1200" baseline="0">
          <a:solidFill>
            <a:schemeClr val="tx1"/>
          </a:solidFill>
          <a:latin typeface="+mn-lt"/>
          <a:ea typeface="+mn-ea"/>
          <a:cs typeface="+mn-cs"/>
        </a:defRPr>
      </a:lvl1pPr>
      <a:lvl2pPr marL="268508" indent="-268508" algn="l" defTabSz="1215294" rtl="0" eaLnBrk="1" latinLnBrk="0" hangingPunct="1">
        <a:spcBef>
          <a:spcPts val="300"/>
        </a:spcBef>
        <a:spcAft>
          <a:spcPts val="599"/>
        </a:spcAft>
        <a:buClr>
          <a:schemeClr val="accent1"/>
        </a:buClr>
        <a:buSzPct val="110000"/>
        <a:buFont typeface="Arial" pitchFamily="34" charset="0"/>
        <a:buChar char="•"/>
        <a:defRPr sz="1800" kern="1200">
          <a:solidFill>
            <a:schemeClr val="tx1"/>
          </a:solidFill>
          <a:latin typeface="+mn-lt"/>
          <a:ea typeface="+mn-ea"/>
          <a:cs typeface="+mn-cs"/>
        </a:defRPr>
      </a:lvl2pPr>
      <a:lvl3pPr marL="537028" indent="-268508" algn="l" defTabSz="1215294" rtl="0" eaLnBrk="1" latinLnBrk="0" hangingPunct="1">
        <a:spcBef>
          <a:spcPts val="300"/>
        </a:spcBef>
        <a:spcAft>
          <a:spcPts val="599"/>
        </a:spcAft>
        <a:buClr>
          <a:srgbClr val="6BC200"/>
        </a:buClr>
        <a:buSzPct val="110000"/>
        <a:buFont typeface="Arial" pitchFamily="34" charset="0"/>
        <a:buChar char="•"/>
        <a:defRPr sz="1800" kern="1200">
          <a:solidFill>
            <a:schemeClr val="tx1"/>
          </a:solidFill>
          <a:latin typeface="+mn-lt"/>
          <a:ea typeface="+mn-ea"/>
          <a:cs typeface="+mn-cs"/>
        </a:defRPr>
      </a:lvl3pPr>
      <a:lvl4pPr marL="805539" indent="-268508" algn="l" defTabSz="1215294" rtl="0" eaLnBrk="1" latinLnBrk="0" hangingPunct="1">
        <a:spcBef>
          <a:spcPts val="300"/>
        </a:spcBef>
        <a:spcAft>
          <a:spcPts val="599"/>
        </a:spcAft>
        <a:buClr>
          <a:schemeClr val="accent5"/>
        </a:buClr>
        <a:buSzPct val="110000"/>
        <a:buFont typeface="Arial" pitchFamily="34" charset="0"/>
        <a:buChar char="•"/>
        <a:defRPr sz="1800" kern="1200">
          <a:solidFill>
            <a:schemeClr val="tx1"/>
          </a:solidFill>
          <a:latin typeface="+mn-lt"/>
          <a:ea typeface="+mn-ea"/>
          <a:cs typeface="+mn-cs"/>
        </a:defRPr>
      </a:lvl4pPr>
      <a:lvl5pPr marL="1074053" indent="-268508" algn="l" defTabSz="1215294" rtl="0" eaLnBrk="1" latinLnBrk="0" hangingPunct="1">
        <a:spcBef>
          <a:spcPts val="300"/>
        </a:spcBef>
        <a:spcAft>
          <a:spcPts val="599"/>
        </a:spcAft>
        <a:buClr>
          <a:schemeClr val="accent6"/>
        </a:buClr>
        <a:buSzPct val="110000"/>
        <a:buFont typeface="Arial" pitchFamily="34" charset="0"/>
        <a:buChar char="•"/>
        <a:defRPr sz="1800" kern="1200">
          <a:solidFill>
            <a:schemeClr val="tx1"/>
          </a:solidFill>
          <a:latin typeface="+mn-lt"/>
          <a:ea typeface="+mn-ea"/>
          <a:cs typeface="+mn-cs"/>
        </a:defRPr>
      </a:lvl5pPr>
      <a:lvl6pPr marL="1074551" indent="-268636" algn="l" defTabSz="1215294" rtl="0" eaLnBrk="1" latinLnBrk="0" hangingPunct="1">
        <a:spcBef>
          <a:spcPts val="300"/>
        </a:spcBef>
        <a:spcAft>
          <a:spcPts val="599"/>
        </a:spcAft>
        <a:buClr>
          <a:schemeClr val="accent6"/>
        </a:buClr>
        <a:buSzPct val="110000"/>
        <a:buFont typeface="Arial" pitchFamily="34" charset="0"/>
        <a:buChar char="•"/>
        <a:defRPr sz="1800" kern="1200">
          <a:solidFill>
            <a:schemeClr val="tx1"/>
          </a:solidFill>
          <a:latin typeface="+mn-lt"/>
          <a:ea typeface="+mn-ea"/>
          <a:cs typeface="+mn-cs"/>
        </a:defRPr>
      </a:lvl6pPr>
      <a:lvl7pPr marL="1074551" indent="-268636" algn="l" defTabSz="1215294" rtl="0" eaLnBrk="1" latinLnBrk="0" hangingPunct="1">
        <a:spcBef>
          <a:spcPts val="300"/>
        </a:spcBef>
        <a:spcAft>
          <a:spcPts val="599"/>
        </a:spcAft>
        <a:buClr>
          <a:schemeClr val="accent6"/>
        </a:buClr>
        <a:buSzPct val="110000"/>
        <a:buFont typeface="Arial" pitchFamily="34" charset="0"/>
        <a:buChar char="•"/>
        <a:defRPr sz="1800" kern="1200">
          <a:solidFill>
            <a:schemeClr val="tx1"/>
          </a:solidFill>
          <a:latin typeface="+mn-lt"/>
          <a:ea typeface="+mn-ea"/>
          <a:cs typeface="+mn-cs"/>
        </a:defRPr>
      </a:lvl7pPr>
      <a:lvl8pPr marL="1074551" indent="-268636" algn="l" defTabSz="1215294" rtl="0" eaLnBrk="1" latinLnBrk="0" hangingPunct="1">
        <a:spcBef>
          <a:spcPts val="300"/>
        </a:spcBef>
        <a:spcAft>
          <a:spcPts val="599"/>
        </a:spcAft>
        <a:buClr>
          <a:schemeClr val="accent6"/>
        </a:buClr>
        <a:buSzPct val="110000"/>
        <a:buFont typeface="Arial" pitchFamily="34" charset="0"/>
        <a:buChar char="•"/>
        <a:defRPr sz="1800" kern="1200">
          <a:solidFill>
            <a:schemeClr val="tx1"/>
          </a:solidFill>
          <a:latin typeface="+mn-lt"/>
          <a:ea typeface="+mn-ea"/>
          <a:cs typeface="+mn-cs"/>
        </a:defRPr>
      </a:lvl8pPr>
      <a:lvl9pPr marL="1074551" indent="-268636" algn="l" defTabSz="1215294" rtl="0" eaLnBrk="1" latinLnBrk="0" hangingPunct="1">
        <a:spcBef>
          <a:spcPts val="300"/>
        </a:spcBef>
        <a:spcAft>
          <a:spcPts val="599"/>
        </a:spcAft>
        <a:buClr>
          <a:schemeClr val="accent6"/>
        </a:buClr>
        <a:buSzPct val="110000"/>
        <a:buFont typeface="Arial" pitchFamily="34" charset="0"/>
        <a:buChar char="•"/>
        <a:defRPr sz="1800" kern="1200">
          <a:solidFill>
            <a:schemeClr val="tx1"/>
          </a:solidFill>
          <a:latin typeface="+mn-lt"/>
          <a:ea typeface="+mn-ea"/>
          <a:cs typeface="+mn-cs"/>
        </a:defRPr>
      </a:lvl9pPr>
    </p:bodyStyle>
    <p:otherStyle>
      <a:defPPr>
        <a:defRPr lang="de-DE"/>
      </a:defPPr>
      <a:lvl1pPr marL="0" algn="l" defTabSz="1215294" rtl="0" eaLnBrk="1" latinLnBrk="0" hangingPunct="1">
        <a:defRPr sz="2400" kern="1200">
          <a:solidFill>
            <a:schemeClr val="tx1"/>
          </a:solidFill>
          <a:latin typeface="+mn-lt"/>
          <a:ea typeface="+mn-ea"/>
          <a:cs typeface="+mn-cs"/>
        </a:defRPr>
      </a:lvl1pPr>
      <a:lvl2pPr marL="607647" algn="l" defTabSz="1215294" rtl="0" eaLnBrk="1" latinLnBrk="0" hangingPunct="1">
        <a:defRPr sz="2400" kern="1200">
          <a:solidFill>
            <a:schemeClr val="tx1"/>
          </a:solidFill>
          <a:latin typeface="+mn-lt"/>
          <a:ea typeface="+mn-ea"/>
          <a:cs typeface="+mn-cs"/>
        </a:defRPr>
      </a:lvl2pPr>
      <a:lvl3pPr marL="1215294" algn="l" defTabSz="1215294" rtl="0" eaLnBrk="1" latinLnBrk="0" hangingPunct="1">
        <a:defRPr sz="2400" kern="1200">
          <a:solidFill>
            <a:schemeClr val="tx1"/>
          </a:solidFill>
          <a:latin typeface="+mn-lt"/>
          <a:ea typeface="+mn-ea"/>
          <a:cs typeface="+mn-cs"/>
        </a:defRPr>
      </a:lvl3pPr>
      <a:lvl4pPr marL="1822939" algn="l" defTabSz="1215294" rtl="0" eaLnBrk="1" latinLnBrk="0" hangingPunct="1">
        <a:defRPr sz="2400" kern="1200">
          <a:solidFill>
            <a:schemeClr val="tx1"/>
          </a:solidFill>
          <a:latin typeface="+mn-lt"/>
          <a:ea typeface="+mn-ea"/>
          <a:cs typeface="+mn-cs"/>
        </a:defRPr>
      </a:lvl4pPr>
      <a:lvl5pPr marL="2430584" algn="l" defTabSz="1215294" rtl="0" eaLnBrk="1" latinLnBrk="0" hangingPunct="1">
        <a:defRPr sz="2400" kern="1200">
          <a:solidFill>
            <a:schemeClr val="tx1"/>
          </a:solidFill>
          <a:latin typeface="+mn-lt"/>
          <a:ea typeface="+mn-ea"/>
          <a:cs typeface="+mn-cs"/>
        </a:defRPr>
      </a:lvl5pPr>
      <a:lvl6pPr marL="3038231" algn="l" defTabSz="1215294" rtl="0" eaLnBrk="1" latinLnBrk="0" hangingPunct="1">
        <a:defRPr sz="2400" kern="1200">
          <a:solidFill>
            <a:schemeClr val="tx1"/>
          </a:solidFill>
          <a:latin typeface="+mn-lt"/>
          <a:ea typeface="+mn-ea"/>
          <a:cs typeface="+mn-cs"/>
        </a:defRPr>
      </a:lvl6pPr>
      <a:lvl7pPr marL="3645877" algn="l" defTabSz="1215294" rtl="0" eaLnBrk="1" latinLnBrk="0" hangingPunct="1">
        <a:defRPr sz="2400" kern="1200">
          <a:solidFill>
            <a:schemeClr val="tx1"/>
          </a:solidFill>
          <a:latin typeface="+mn-lt"/>
          <a:ea typeface="+mn-ea"/>
          <a:cs typeface="+mn-cs"/>
        </a:defRPr>
      </a:lvl7pPr>
      <a:lvl8pPr marL="4253521" algn="l" defTabSz="1215294" rtl="0" eaLnBrk="1" latinLnBrk="0" hangingPunct="1">
        <a:defRPr sz="2400" kern="1200">
          <a:solidFill>
            <a:schemeClr val="tx1"/>
          </a:solidFill>
          <a:latin typeface="+mn-lt"/>
          <a:ea typeface="+mn-ea"/>
          <a:cs typeface="+mn-cs"/>
        </a:defRPr>
      </a:lvl8pPr>
      <a:lvl9pPr marL="4861168" algn="l" defTabSz="1215294"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025" userDrawn="1">
          <p15:clr>
            <a:srgbClr val="F26B43"/>
          </p15:clr>
        </p15:guide>
        <p15:guide id="2" pos="545" userDrawn="1">
          <p15:clr>
            <a:srgbClr val="F26B43"/>
          </p15:clr>
        </p15:guide>
        <p15:guide id="3" pos="13127" userDrawn="1">
          <p15:clr>
            <a:srgbClr val="F26B43"/>
          </p15:clr>
        </p15:guide>
        <p15:guide id="4" pos="6676" userDrawn="1">
          <p15:clr>
            <a:srgbClr val="F26B43"/>
          </p15:clr>
        </p15:guide>
        <p15:guide id="5" pos="6997" userDrawn="1">
          <p15:clr>
            <a:srgbClr val="F26B43"/>
          </p15:clr>
        </p15:guide>
        <p15:guide id="6" pos="8809" userDrawn="1">
          <p15:clr>
            <a:srgbClr val="F26B43"/>
          </p15:clr>
        </p15:guide>
        <p15:guide id="7" pos="9195" userDrawn="1">
          <p15:clr>
            <a:srgbClr val="F26B43"/>
          </p15:clr>
        </p15:guide>
        <p15:guide id="8" pos="4479" userDrawn="1">
          <p15:clr>
            <a:srgbClr val="F26B43"/>
          </p15:clr>
        </p15:guide>
        <p15:guide id="9" pos="4863" userDrawn="1">
          <p15:clr>
            <a:srgbClr val="F26B43"/>
          </p15:clr>
        </p15:guide>
        <p15:guide id="10" orient="horz" pos="2347" userDrawn="1">
          <p15:clr>
            <a:srgbClr val="F26B43"/>
          </p15:clr>
        </p15:guide>
        <p15:guide id="11" orient="horz" pos="2567" userDrawn="1">
          <p15:clr>
            <a:srgbClr val="F26B43"/>
          </p15:clr>
        </p15:guide>
        <p15:guide id="12" orient="horz" pos="3890"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CA"/>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CA"/>
              <a:t>www.open-systems-pharmacology.org</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0C5F88E-1DF5-4096-A98B-B74A7BF89423}" type="slidenum">
              <a:rPr lang="en-CA" smtClean="0"/>
              <a:t>‹#›</a:t>
            </a:fld>
            <a:endParaRPr lang="en-CA"/>
          </a:p>
        </p:txBody>
      </p:sp>
    </p:spTree>
    <p:extLst>
      <p:ext uri="{BB962C8B-B14F-4D97-AF65-F5344CB8AC3E}">
        <p14:creationId xmlns:p14="http://schemas.microsoft.com/office/powerpoint/2010/main" val="1921047970"/>
      </p:ext>
    </p:extLst>
  </p:cSld>
  <p:clrMap bg1="lt1" tx1="dk1" bg2="lt2" tx2="dk2" accent1="accent1" accent2="accent2" accent3="accent3" accent4="accent4" accent5="accent5" accent6="accent6" hlink="hlink" folHlink="folHlink"/>
  <p:sldLayoutIdLst>
    <p:sldLayoutId id="2147483828" r:id="rId1"/>
    <p:sldLayoutId id="2147483829" r:id="rId2"/>
    <p:sldLayoutId id="2147483830" r:id="rId3"/>
    <p:sldLayoutId id="2147483831" r:id="rId4"/>
    <p:sldLayoutId id="2147483832" r:id="rId5"/>
    <p:sldLayoutId id="2147483833" r:id="rId6"/>
    <p:sldLayoutId id="2147483834" r:id="rId7"/>
    <p:sldLayoutId id="2147483835" r:id="rId8"/>
    <p:sldLayoutId id="2147483836" r:id="rId9"/>
    <p:sldLayoutId id="2147483837" r:id="rId10"/>
    <p:sldLayoutId id="2147483838" r:id="rId11"/>
    <p:sldLayoutId id="2147483839" r:id="rId12"/>
  </p:sldLayoutIdLst>
  <p:hf hdr="0" dt="0"/>
  <p:txStyles>
    <p:titleStyle>
      <a:lvl1pPr algn="l" defTabSz="914400" rtl="0" eaLnBrk="1" latinLnBrk="0" hangingPunct="1">
        <a:lnSpc>
          <a:spcPct val="90000"/>
        </a:lnSpc>
        <a:spcBef>
          <a:spcPct val="0"/>
        </a:spcBef>
        <a:buNone/>
        <a:defRPr sz="4400" b="0" i="0" u="none"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u="none"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6.jpeg"/><Relationship Id="rId3" Type="http://schemas.openxmlformats.org/officeDocument/2006/relationships/tags" Target="../tags/tag6.xml"/><Relationship Id="rId7" Type="http://schemas.openxmlformats.org/officeDocument/2006/relationships/image" Target="../media/image15.emf"/><Relationship Id="rId2" Type="http://schemas.openxmlformats.org/officeDocument/2006/relationships/tags" Target="../tags/tag5.xml"/><Relationship Id="rId1" Type="http://schemas.openxmlformats.org/officeDocument/2006/relationships/vmlDrawing" Target="../drawings/vmlDrawing4.vml"/><Relationship Id="rId6" Type="http://schemas.openxmlformats.org/officeDocument/2006/relationships/oleObject" Target="../embeddings/oleObject4.bin"/><Relationship Id="rId5" Type="http://schemas.openxmlformats.org/officeDocument/2006/relationships/notesSlide" Target="../notesSlides/notesSlide1.xml"/><Relationship Id="rId4"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76.xml"/></Relationships>
</file>

<file path=ppt/slides/_rels/slide1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6.xml"/></Relationships>
</file>

<file path=ppt/slides/_rels/slide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6.xml"/></Relationships>
</file>

<file path=ppt/slides/_rels/slide1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6.xml"/></Relationships>
</file>

<file path=ppt/slides/_rels/slide1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7.xml"/><Relationship Id="rId1" Type="http://schemas.openxmlformats.org/officeDocument/2006/relationships/vmlDrawing" Target="../drawings/vmlDrawing5.vml"/><Relationship Id="rId6" Type="http://schemas.openxmlformats.org/officeDocument/2006/relationships/image" Target="../media/image29.png"/><Relationship Id="rId5" Type="http://schemas.openxmlformats.org/officeDocument/2006/relationships/image" Target="../media/image28.emf"/><Relationship Id="rId4" Type="http://schemas.openxmlformats.org/officeDocument/2006/relationships/oleObject" Target="../embeddings/oleObject5.bin"/></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2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8.xml"/><Relationship Id="rId1" Type="http://schemas.openxmlformats.org/officeDocument/2006/relationships/vmlDrawing" Target="../drawings/vmlDrawing6.vml"/><Relationship Id="rId6" Type="http://schemas.openxmlformats.org/officeDocument/2006/relationships/image" Target="../media/image38.png"/><Relationship Id="rId5" Type="http://schemas.openxmlformats.org/officeDocument/2006/relationships/image" Target="../media/image28.emf"/><Relationship Id="rId4" Type="http://schemas.openxmlformats.org/officeDocument/2006/relationships/oleObject" Target="../embeddings/oleObject6.bin"/></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9.xml"/><Relationship Id="rId1" Type="http://schemas.openxmlformats.org/officeDocument/2006/relationships/vmlDrawing" Target="../drawings/vmlDrawing7.vml"/><Relationship Id="rId6" Type="http://schemas.openxmlformats.org/officeDocument/2006/relationships/image" Target="../media/image39.png"/><Relationship Id="rId5" Type="http://schemas.openxmlformats.org/officeDocument/2006/relationships/image" Target="../media/image28.emf"/><Relationship Id="rId4" Type="http://schemas.openxmlformats.org/officeDocument/2006/relationships/oleObject" Target="../embeddings/oleObject7.bin"/></Relationships>
</file>

<file path=ppt/slides/_rels/slide24.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image" Target="../media/image40.tiff"/><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2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tags" Target="../tags/tag11.xml"/><Relationship Id="rId7" Type="http://schemas.openxmlformats.org/officeDocument/2006/relationships/image" Target="../media/image45.png"/><Relationship Id="rId2" Type="http://schemas.openxmlformats.org/officeDocument/2006/relationships/tags" Target="../tags/tag10.xml"/><Relationship Id="rId1" Type="http://schemas.openxmlformats.org/officeDocument/2006/relationships/vmlDrawing" Target="../drawings/vmlDrawing8.vml"/><Relationship Id="rId6" Type="http://schemas.openxmlformats.org/officeDocument/2006/relationships/image" Target="../media/image1.emf"/><Relationship Id="rId11" Type="http://schemas.openxmlformats.org/officeDocument/2006/relationships/image" Target="../media/image49.png"/><Relationship Id="rId5" Type="http://schemas.openxmlformats.org/officeDocument/2006/relationships/oleObject" Target="../embeddings/oleObject8.bin"/><Relationship Id="rId10" Type="http://schemas.openxmlformats.org/officeDocument/2006/relationships/image" Target="../media/image48.png"/><Relationship Id="rId4" Type="http://schemas.openxmlformats.org/officeDocument/2006/relationships/slideLayout" Target="../slideLayouts/slideLayout2.xml"/><Relationship Id="rId9" Type="http://schemas.openxmlformats.org/officeDocument/2006/relationships/image" Target="../media/image47.png"/></Relationships>
</file>

<file path=ppt/slides/_rels/slide27.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tags" Target="../tags/tag13.xml"/><Relationship Id="rId7" Type="http://schemas.openxmlformats.org/officeDocument/2006/relationships/hyperlink" Target="https://github.com/Open-Systems-Pharmacology/ISOP-webinar---PK-Sim-MoBi-introduction" TargetMode="External"/><Relationship Id="rId2" Type="http://schemas.openxmlformats.org/officeDocument/2006/relationships/tags" Target="../tags/tag12.xml"/><Relationship Id="rId1" Type="http://schemas.openxmlformats.org/officeDocument/2006/relationships/vmlDrawing" Target="../drawings/vmlDrawing9.vml"/><Relationship Id="rId6" Type="http://schemas.openxmlformats.org/officeDocument/2006/relationships/image" Target="../media/image1.emf"/><Relationship Id="rId5" Type="http://schemas.openxmlformats.org/officeDocument/2006/relationships/oleObject" Target="../embeddings/oleObject9.bin"/><Relationship Id="rId4"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4.xml"/><Relationship Id="rId1" Type="http://schemas.openxmlformats.org/officeDocument/2006/relationships/vmlDrawing" Target="../drawings/vmlDrawing10.vml"/><Relationship Id="rId5" Type="http://schemas.openxmlformats.org/officeDocument/2006/relationships/image" Target="../media/image52.emf"/><Relationship Id="rId4" Type="http://schemas.openxmlformats.org/officeDocument/2006/relationships/oleObject" Target="../embeddings/oleObject10.bin"/></Relationships>
</file>

<file path=ppt/slides/_rels/slide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53.png"/><Relationship Id="rId2" Type="http://schemas.openxmlformats.org/officeDocument/2006/relationships/tags" Target="../tags/tag15.xml"/><Relationship Id="rId1" Type="http://schemas.openxmlformats.org/officeDocument/2006/relationships/vmlDrawing" Target="../drawings/vmlDrawing11.vml"/><Relationship Id="rId6" Type="http://schemas.openxmlformats.org/officeDocument/2006/relationships/image" Target="../media/image52.emf"/><Relationship Id="rId5" Type="http://schemas.openxmlformats.org/officeDocument/2006/relationships/oleObject" Target="../embeddings/oleObject11.bin"/><Relationship Id="rId4" Type="http://schemas.openxmlformats.org/officeDocument/2006/relationships/notesSlide" Target="../notesSlides/notesSlide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54.png"/><Relationship Id="rId2" Type="http://schemas.openxmlformats.org/officeDocument/2006/relationships/tags" Target="../tags/tag16.xml"/><Relationship Id="rId1" Type="http://schemas.openxmlformats.org/officeDocument/2006/relationships/vmlDrawing" Target="../drawings/vmlDrawing12.vml"/><Relationship Id="rId6" Type="http://schemas.openxmlformats.org/officeDocument/2006/relationships/image" Target="../media/image52.emf"/><Relationship Id="rId5" Type="http://schemas.openxmlformats.org/officeDocument/2006/relationships/oleObject" Target="../embeddings/oleObject12.bin"/><Relationship Id="rId4" Type="http://schemas.openxmlformats.org/officeDocument/2006/relationships/notesSlide" Target="../notesSlides/notesSlide9.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55.png"/><Relationship Id="rId2" Type="http://schemas.openxmlformats.org/officeDocument/2006/relationships/tags" Target="../tags/tag17.xml"/><Relationship Id="rId1" Type="http://schemas.openxmlformats.org/officeDocument/2006/relationships/vmlDrawing" Target="../drawings/vmlDrawing13.vml"/><Relationship Id="rId6" Type="http://schemas.openxmlformats.org/officeDocument/2006/relationships/image" Target="../media/image52.emf"/><Relationship Id="rId5" Type="http://schemas.openxmlformats.org/officeDocument/2006/relationships/oleObject" Target="../embeddings/oleObject13.bin"/><Relationship Id="rId4" Type="http://schemas.openxmlformats.org/officeDocument/2006/relationships/notesSlide" Target="../notesSlides/notesSlide10.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56.png"/><Relationship Id="rId2" Type="http://schemas.openxmlformats.org/officeDocument/2006/relationships/tags" Target="../tags/tag18.xml"/><Relationship Id="rId1" Type="http://schemas.openxmlformats.org/officeDocument/2006/relationships/vmlDrawing" Target="../drawings/vmlDrawing14.vml"/><Relationship Id="rId6" Type="http://schemas.openxmlformats.org/officeDocument/2006/relationships/image" Target="../media/image52.emf"/><Relationship Id="rId5" Type="http://schemas.openxmlformats.org/officeDocument/2006/relationships/oleObject" Target="../embeddings/oleObject14.bin"/><Relationship Id="rId4" Type="http://schemas.openxmlformats.org/officeDocument/2006/relationships/notesSlide" Target="../notesSlides/notesSlide11.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57.png"/><Relationship Id="rId2" Type="http://schemas.openxmlformats.org/officeDocument/2006/relationships/tags" Target="../tags/tag19.xml"/><Relationship Id="rId1" Type="http://schemas.openxmlformats.org/officeDocument/2006/relationships/vmlDrawing" Target="../drawings/vmlDrawing15.vml"/><Relationship Id="rId6" Type="http://schemas.openxmlformats.org/officeDocument/2006/relationships/image" Target="../media/image52.emf"/><Relationship Id="rId5" Type="http://schemas.openxmlformats.org/officeDocument/2006/relationships/oleObject" Target="../embeddings/oleObject15.bin"/><Relationship Id="rId4" Type="http://schemas.openxmlformats.org/officeDocument/2006/relationships/notesSlide" Target="../notesSlides/notesSlide1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58.png"/><Relationship Id="rId2" Type="http://schemas.openxmlformats.org/officeDocument/2006/relationships/tags" Target="../tags/tag20.xml"/><Relationship Id="rId1" Type="http://schemas.openxmlformats.org/officeDocument/2006/relationships/vmlDrawing" Target="../drawings/vmlDrawing16.vml"/><Relationship Id="rId6" Type="http://schemas.openxmlformats.org/officeDocument/2006/relationships/image" Target="../media/image52.emf"/><Relationship Id="rId5" Type="http://schemas.openxmlformats.org/officeDocument/2006/relationships/oleObject" Target="../embeddings/oleObject16.bin"/><Relationship Id="rId4" Type="http://schemas.openxmlformats.org/officeDocument/2006/relationships/notesSlide" Target="../notesSlides/notesSlide13.xml"/></Relationships>
</file>

<file path=ppt/slides/_rels/slide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86.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1.xml"/><Relationship Id="rId1" Type="http://schemas.openxmlformats.org/officeDocument/2006/relationships/vmlDrawing" Target="../drawings/vmlDrawing17.vml"/><Relationship Id="rId5" Type="http://schemas.openxmlformats.org/officeDocument/2006/relationships/image" Target="../media/image52.emf"/><Relationship Id="rId4" Type="http://schemas.openxmlformats.org/officeDocument/2006/relationships/oleObject" Target="../embeddings/oleObject17.bin"/></Relationships>
</file>

<file path=ppt/slides/_rels/slide4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76.xml"/></Relationships>
</file>

<file path=ppt/slides/_rels/slide50.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emf"/><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76.xml"/></Relationships>
</file>

<file path=ppt/slides/_rels/slide60.xml.rels><?xml version="1.0" encoding="UTF-8" standalone="yes"?>
<Relationships xmlns="http://schemas.openxmlformats.org/package/2006/relationships"><Relationship Id="rId3" Type="http://schemas.openxmlformats.org/officeDocument/2006/relationships/image" Target="../media/image79.emf"/><Relationship Id="rId2" Type="http://schemas.openxmlformats.org/officeDocument/2006/relationships/image" Target="../media/image78.emf"/><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80.emf"/><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82.emf"/><Relationship Id="rId2" Type="http://schemas.openxmlformats.org/officeDocument/2006/relationships/image" Target="../media/image81.emf"/><Relationship Id="rId1" Type="http://schemas.openxmlformats.org/officeDocument/2006/relationships/slideLayout" Target="../slideLayouts/slideLayout2.xml"/><Relationship Id="rId4" Type="http://schemas.openxmlformats.org/officeDocument/2006/relationships/image" Target="../media/image83.emf"/></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6.xml"/></Relationships>
</file>

<file path=ppt/slides/_rels/slide9.xml.rels><?xml version="1.0" encoding="UTF-8" standalone="yes"?>
<Relationships xmlns="http://schemas.openxmlformats.org/package/2006/relationships"><Relationship Id="rId2" Type="http://schemas.openxmlformats.org/officeDocument/2006/relationships/hyperlink" Target="https://github.com/" TargetMode="External"/><Relationship Id="rId1" Type="http://schemas.openxmlformats.org/officeDocument/2006/relationships/slideLayout" Target="../slideLayouts/slideLayout7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kt 5" hidden="1"/>
          <p:cNvGraphicFramePr>
            <a:graphicFrameLocks noChangeAspect="1"/>
          </p:cNvGraphicFramePr>
          <p:nvPr>
            <p:custDataLst>
              <p:tags r:id="rId2"/>
            </p:custDataLst>
          </p:nvPr>
        </p:nvGraphicFramePr>
        <p:xfrm>
          <a:off x="1525588" y="1588"/>
          <a:ext cx="1588" cy="1588"/>
        </p:xfrm>
        <a:graphic>
          <a:graphicData uri="http://schemas.openxmlformats.org/presentationml/2006/ole">
            <mc:AlternateContent xmlns:mc="http://schemas.openxmlformats.org/markup-compatibility/2006">
              <mc:Choice xmlns:v="urn:schemas-microsoft-com:vml" Requires="v">
                <p:oleObj spid="_x0000_s94209" name="think-cell Folie" r:id="rId6" imgW="360" imgH="360" progId="TCLayout.ActiveDocument.1">
                  <p:embed/>
                </p:oleObj>
              </mc:Choice>
              <mc:Fallback>
                <p:oleObj name="think-cell Folie" r:id="rId6" imgW="360" imgH="360" progId="TCLayout.ActiveDocument.1">
                  <p:embed/>
                  <p:pic>
                    <p:nvPicPr>
                      <p:cNvPr id="6" name="Objekt 5" hidden="1"/>
                      <p:cNvPicPr/>
                      <p:nvPr/>
                    </p:nvPicPr>
                    <p:blipFill>
                      <a:blip r:embed="rId7"/>
                      <a:stretch>
                        <a:fillRect/>
                      </a:stretch>
                    </p:blipFill>
                    <p:spPr>
                      <a:xfrm>
                        <a:off x="1525588" y="1588"/>
                        <a:ext cx="1588" cy="1588"/>
                      </a:xfrm>
                      <a:prstGeom prst="rect">
                        <a:avLst/>
                      </a:prstGeom>
                    </p:spPr>
                  </p:pic>
                </p:oleObj>
              </mc:Fallback>
            </mc:AlternateContent>
          </a:graphicData>
        </a:graphic>
      </p:graphicFrame>
      <p:sp>
        <p:nvSpPr>
          <p:cNvPr id="5" name="Rechteck 4" hidden="1"/>
          <p:cNvSpPr/>
          <p:nvPr>
            <p:custDataLst>
              <p:tags r:id="rId3"/>
            </p:custDataLst>
          </p:nvPr>
        </p:nvSpPr>
        <p:spPr>
          <a:xfrm>
            <a:off x="152400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lnSpc>
                <a:spcPct val="90000"/>
              </a:lnSpc>
              <a:spcBef>
                <a:spcPct val="0"/>
              </a:spcBef>
              <a:spcAft>
                <a:spcPct val="0"/>
              </a:spcAft>
            </a:pPr>
            <a:endParaRPr lang="en-US" sz="2400" b="1">
              <a:latin typeface="Arial"/>
              <a:ea typeface="+mj-ea"/>
              <a:cs typeface="Arial"/>
              <a:sym typeface="Arial"/>
            </a:endParaRPr>
          </a:p>
        </p:txBody>
      </p:sp>
      <p:sp>
        <p:nvSpPr>
          <p:cNvPr id="11" name="Text Placeholder 10"/>
          <p:cNvSpPr>
            <a:spLocks noGrp="1"/>
          </p:cNvSpPr>
          <p:nvPr>
            <p:ph type="body" sz="quarter" idx="16"/>
          </p:nvPr>
        </p:nvSpPr>
        <p:spPr>
          <a:xfrm>
            <a:off x="1885293" y="6517461"/>
            <a:ext cx="8416381" cy="235743"/>
          </a:xfrm>
        </p:spPr>
        <p:txBody>
          <a:bodyPr/>
          <a:lstStyle/>
          <a:p>
            <a:pPr marL="0" indent="0">
              <a:buNone/>
            </a:pPr>
            <a:r>
              <a:rPr lang="en-US"/>
              <a:t>Online training, December 17, 2021</a:t>
            </a:r>
          </a:p>
        </p:txBody>
      </p:sp>
      <p:sp>
        <p:nvSpPr>
          <p:cNvPr id="10" name="Subtitle 9"/>
          <p:cNvSpPr>
            <a:spLocks noGrp="1"/>
          </p:cNvSpPr>
          <p:nvPr>
            <p:ph type="subTitle" idx="1"/>
          </p:nvPr>
        </p:nvSpPr>
        <p:spPr>
          <a:xfrm>
            <a:off x="990600" y="5770604"/>
            <a:ext cx="10210800" cy="701731"/>
          </a:xfrm>
        </p:spPr>
        <p:txBody>
          <a:bodyPr/>
          <a:lstStyle/>
          <a:p>
            <a:r>
              <a:rPr lang="en-US"/>
              <a:t>“Introduction to physiologically-based pharmacokinetic modeling with PK-Sim</a:t>
            </a:r>
            <a:r>
              <a:rPr lang="en-US" baseline="30000"/>
              <a:t>®</a:t>
            </a:r>
            <a:r>
              <a:rPr lang="en-US"/>
              <a:t>” </a:t>
            </a:r>
          </a:p>
          <a:p>
            <a:r>
              <a:rPr lang="en-US"/>
              <a:t>Cleo Demeester, Ibrahim Ince, Jan Schlender</a:t>
            </a:r>
          </a:p>
        </p:txBody>
      </p:sp>
      <p:sp>
        <p:nvSpPr>
          <p:cNvPr id="9" name="Title 8"/>
          <p:cNvSpPr>
            <a:spLocks noGrp="1"/>
          </p:cNvSpPr>
          <p:nvPr>
            <p:ph type="ctrTitle"/>
          </p:nvPr>
        </p:nvSpPr>
        <p:spPr>
          <a:xfrm>
            <a:off x="1885293" y="5336795"/>
            <a:ext cx="8416378" cy="424732"/>
          </a:xfrm>
        </p:spPr>
        <p:txBody>
          <a:bodyPr/>
          <a:lstStyle/>
          <a:p>
            <a:r>
              <a:rPr lang="en-US" sz="2400" b="1"/>
              <a:t>Open Systems Pharmacology (OSP) Workshop </a:t>
            </a:r>
          </a:p>
        </p:txBody>
      </p:sp>
      <p:pic>
        <p:nvPicPr>
          <p:cNvPr id="8" name="Bildplatzhalter 11"/>
          <p:cNvPicPr>
            <a:picLocks noChangeAspect="1"/>
          </p:cNvPicPr>
          <p:nvPr/>
        </p:nvPicPr>
        <p:blipFill rotWithShape="1">
          <a:blip r:embed="rId8" cstate="screen">
            <a:extLst>
              <a:ext uri="{28A0092B-C50C-407E-A947-70E740481C1C}">
                <a14:useLocalDpi xmlns:a14="http://schemas.microsoft.com/office/drawing/2010/main"/>
              </a:ext>
            </a:extLst>
          </a:blip>
          <a:srcRect t="10199" b="7727"/>
          <a:stretch/>
        </p:blipFill>
        <p:spPr bwMode="gray">
          <a:xfrm>
            <a:off x="0" y="940021"/>
            <a:ext cx="12191999" cy="4326924"/>
          </a:xfrm>
          <a:prstGeom prst="rect">
            <a:avLst/>
          </a:prstGeom>
        </p:spPr>
      </p:pic>
      <p:sp>
        <p:nvSpPr>
          <p:cNvPr id="2" name="Footer Placeholder 1">
            <a:extLst>
              <a:ext uri="{FF2B5EF4-FFF2-40B4-BE49-F238E27FC236}">
                <a16:creationId xmlns:a16="http://schemas.microsoft.com/office/drawing/2014/main" id="{04AE8230-DB92-4C6F-8F1E-7DFC05C58F23}"/>
              </a:ext>
            </a:extLst>
          </p:cNvPr>
          <p:cNvSpPr>
            <a:spLocks noGrp="1"/>
          </p:cNvSpPr>
          <p:nvPr>
            <p:ph type="ftr" sz="quarter" idx="17"/>
          </p:nvPr>
        </p:nvSpPr>
        <p:spPr/>
        <p:txBody>
          <a:bodyPr/>
          <a:lstStyle/>
          <a:p>
            <a:r>
              <a:rPr lang="en-US"/>
              <a:t>www.open-systems-pharmacology.org</a:t>
            </a:r>
          </a:p>
        </p:txBody>
      </p:sp>
      <p:sp>
        <p:nvSpPr>
          <p:cNvPr id="3" name="Slide Number Placeholder 2">
            <a:extLst>
              <a:ext uri="{FF2B5EF4-FFF2-40B4-BE49-F238E27FC236}">
                <a16:creationId xmlns:a16="http://schemas.microsoft.com/office/drawing/2014/main" id="{EC532210-DC1D-4619-A6B3-5176D7423F3A}"/>
              </a:ext>
            </a:extLst>
          </p:cNvPr>
          <p:cNvSpPr>
            <a:spLocks noGrp="1"/>
          </p:cNvSpPr>
          <p:nvPr>
            <p:ph type="sldNum" sz="quarter" idx="18"/>
          </p:nvPr>
        </p:nvSpPr>
        <p:spPr/>
        <p:txBody>
          <a:bodyPr/>
          <a:lstStyle/>
          <a:p>
            <a:r>
              <a:rPr lang="en-US"/>
              <a:t>Page </a:t>
            </a:r>
            <a:fld id="{87F334AE-4EAC-4C2D-A638-92A76F09FCC4}" type="slidenum">
              <a:rPr lang="en-US" smtClean="0"/>
              <a:pPr/>
              <a:t>1</a:t>
            </a:fld>
            <a:endParaRPr lang="en-US"/>
          </a:p>
        </p:txBody>
      </p:sp>
    </p:spTree>
    <p:extLst>
      <p:ext uri="{BB962C8B-B14F-4D97-AF65-F5344CB8AC3E}">
        <p14:creationId xmlns:p14="http://schemas.microsoft.com/office/powerpoint/2010/main" val="251836983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1AEB8A9-B768-4E30-BA55-D919E6687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01" y="-2"/>
            <a:ext cx="4069936" cy="68580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643467" y="640080"/>
            <a:ext cx="3096427" cy="5613236"/>
          </a:xfrm>
        </p:spPr>
        <p:txBody>
          <a:bodyPr anchor="ctr">
            <a:normAutofit/>
          </a:bodyPr>
          <a:lstStyle/>
          <a:p>
            <a:r>
              <a:rPr lang="en-US" sz="3100">
                <a:solidFill>
                  <a:srgbClr val="FFFFFF"/>
                </a:solidFill>
              </a:rPr>
              <a:t>www.open-systems-pharmacology.org</a:t>
            </a:r>
            <a:endParaRPr lang="en-CA" sz="3100">
              <a:solidFill>
                <a:srgbClr val="FFFFFF"/>
              </a:solidFill>
            </a:endParaRPr>
          </a:p>
        </p:txBody>
      </p:sp>
      <p:sp>
        <p:nvSpPr>
          <p:cNvPr id="3" name="Content Placeholder 2"/>
          <p:cNvSpPr>
            <a:spLocks noGrp="1"/>
          </p:cNvSpPr>
          <p:nvPr>
            <p:ph idx="1"/>
          </p:nvPr>
        </p:nvSpPr>
        <p:spPr>
          <a:xfrm>
            <a:off x="4564674" y="1160689"/>
            <a:ext cx="7627326" cy="2484884"/>
          </a:xfrm>
        </p:spPr>
        <p:txBody>
          <a:bodyPr anchor="ctr">
            <a:normAutofit fontScale="85000" lnSpcReduction="10000"/>
          </a:bodyPr>
          <a:lstStyle/>
          <a:p>
            <a:r>
              <a:rPr lang="en-US" sz="1800"/>
              <a:t>Download PK-Sim®, </a:t>
            </a:r>
            <a:r>
              <a:rPr lang="en-US" sz="1800" err="1"/>
              <a:t>MoBi</a:t>
            </a:r>
            <a:r>
              <a:rPr lang="en-US" sz="1800"/>
              <a:t>®, </a:t>
            </a:r>
            <a:r>
              <a:rPr lang="en-CA" sz="1800" err="1"/>
              <a:t>GENEDBhuman</a:t>
            </a:r>
            <a:r>
              <a:rPr lang="en-CA" sz="1800"/>
              <a:t>, Qualification Framework, R-toolbox</a:t>
            </a:r>
            <a:endParaRPr lang="en-US" sz="1800"/>
          </a:p>
          <a:p>
            <a:r>
              <a:rPr lang="en-US" sz="1800"/>
              <a:t>Access source code (if you’re savvy like that)</a:t>
            </a:r>
          </a:p>
          <a:p>
            <a:r>
              <a:rPr lang="en-US" sz="1800"/>
              <a:t>Find the manuals</a:t>
            </a:r>
          </a:p>
          <a:p>
            <a:r>
              <a:rPr lang="en-US" sz="1800"/>
              <a:t>Watch/access tutorials</a:t>
            </a:r>
          </a:p>
          <a:p>
            <a:r>
              <a:rPr lang="en-US" sz="1800"/>
              <a:t>Download models (e.g. bupropion model in PK-Sim, dermal absorption model in </a:t>
            </a:r>
            <a:r>
              <a:rPr lang="en-US" sz="1800" err="1"/>
              <a:t>Mobi</a:t>
            </a:r>
            <a:r>
              <a:rPr lang="en-US" sz="1800"/>
              <a:t>) </a:t>
            </a:r>
          </a:p>
          <a:p>
            <a:r>
              <a:rPr lang="en-US" sz="1800"/>
              <a:t>View qualification documents (subject of Session #3)</a:t>
            </a:r>
          </a:p>
          <a:p>
            <a:r>
              <a:rPr lang="en-US" sz="1800"/>
              <a:t>Ask and answer questions on the community FORUM</a:t>
            </a:r>
          </a:p>
          <a:p>
            <a:r>
              <a:rPr lang="en-US" sz="1800"/>
              <a:t>See the bug reports and fixes (ISSUES in PK-Sim or </a:t>
            </a:r>
            <a:r>
              <a:rPr lang="en-US" sz="1800" err="1"/>
              <a:t>MoBi</a:t>
            </a:r>
            <a:r>
              <a:rPr lang="en-US" sz="1800"/>
              <a:t>)</a:t>
            </a:r>
          </a:p>
          <a:p>
            <a:endParaRPr lang="en-CA" sz="1800"/>
          </a:p>
        </p:txBody>
      </p:sp>
      <p:pic>
        <p:nvPicPr>
          <p:cNvPr id="5" name="Picture 4" descr="Text&#10;&#10;Description automatically generated with low confidence">
            <a:extLst>
              <a:ext uri="{FF2B5EF4-FFF2-40B4-BE49-F238E27FC236}">
                <a16:creationId xmlns:a16="http://schemas.microsoft.com/office/drawing/2014/main" id="{7CD24621-D67B-4087-A957-7C1A66DA89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4949" y="4311361"/>
            <a:ext cx="6894236" cy="1706324"/>
          </a:xfrm>
          <a:prstGeom prst="rect">
            <a:avLst/>
          </a:prstGeom>
        </p:spPr>
      </p:pic>
      <p:sp>
        <p:nvSpPr>
          <p:cNvPr id="4" name="Slide Number Placeholder 3"/>
          <p:cNvSpPr>
            <a:spLocks noGrp="1"/>
          </p:cNvSpPr>
          <p:nvPr>
            <p:ph type="sldNum" sz="quarter" idx="12"/>
          </p:nvPr>
        </p:nvSpPr>
        <p:spPr>
          <a:xfrm>
            <a:off x="10534650" y="6356350"/>
            <a:ext cx="819150" cy="365125"/>
          </a:xfrm>
        </p:spPr>
        <p:txBody>
          <a:bodyP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90C5F88E-1DF5-4096-A98B-B74A7BF89423}" type="slidenum">
              <a:rPr kumimoji="0" lang="en-CA"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10</a:t>
            </a:fld>
            <a:endParaRPr kumimoji="0" lang="en-CA"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a:extLst>
              <a:ext uri="{FF2B5EF4-FFF2-40B4-BE49-F238E27FC236}">
                <a16:creationId xmlns:a16="http://schemas.microsoft.com/office/drawing/2014/main" id="{50525974-B20B-4B5F-AB36-0C5EFBC1799A}"/>
              </a:ext>
            </a:extLst>
          </p:cNvPr>
          <p:cNvSpPr>
            <a:spLocks noGrp="1"/>
          </p:cNvSpPr>
          <p:nvPr>
            <p:ph type="ftr" sz="quarter" idx="11"/>
          </p:nvPr>
        </p:nvSpPr>
        <p:spPr/>
        <p:txBody>
          <a:bodyPr/>
          <a:lstStyle/>
          <a:p>
            <a:r>
              <a:rPr lang="en-CA"/>
              <a:t>www.open-systems-pharmacology.org</a:t>
            </a:r>
          </a:p>
        </p:txBody>
      </p:sp>
    </p:spTree>
    <p:extLst>
      <p:ext uri="{BB962C8B-B14F-4D97-AF65-F5344CB8AC3E}">
        <p14:creationId xmlns:p14="http://schemas.microsoft.com/office/powerpoint/2010/main" val="27510656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C5F88E-1DF5-4096-A98B-B74A7BF89423}" type="slidenum">
              <a:rPr kumimoji="0" lang="en-CA"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CA"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5" name="Picture 4"/>
          <p:cNvPicPr>
            <a:picLocks noChangeAspect="1"/>
          </p:cNvPicPr>
          <p:nvPr/>
        </p:nvPicPr>
        <p:blipFill>
          <a:blip r:embed="rId2"/>
          <a:stretch>
            <a:fillRect/>
          </a:stretch>
        </p:blipFill>
        <p:spPr>
          <a:xfrm>
            <a:off x="2265485" y="0"/>
            <a:ext cx="7467600" cy="8020050"/>
          </a:xfrm>
          <a:prstGeom prst="rect">
            <a:avLst/>
          </a:prstGeom>
        </p:spPr>
      </p:pic>
    </p:spTree>
    <p:extLst>
      <p:ext uri="{BB962C8B-B14F-4D97-AF65-F5344CB8AC3E}">
        <p14:creationId xmlns:p14="http://schemas.microsoft.com/office/powerpoint/2010/main" val="26903191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Open-Systems-Pharmacology.org</a:t>
            </a:r>
            <a:endParaRPr lang="de-DE"/>
          </a:p>
        </p:txBody>
      </p:sp>
      <p:sp>
        <p:nvSpPr>
          <p:cNvPr id="3" name="Footer Placeholder 2"/>
          <p:cNvSpPr>
            <a:spLocks noGrp="1"/>
          </p:cNvSpPr>
          <p:nvPr>
            <p:ph type="ftr" sz="quarter" idx="3"/>
          </p:nvPr>
        </p:nvSpPr>
        <p:spPr/>
        <p:txBody>
          <a:bodyPr/>
          <a:lstStyle/>
          <a:p>
            <a:r>
              <a:rPr lang="en-US" noProof="0"/>
              <a:t>www.open-systems-pharmacology.org</a:t>
            </a:r>
          </a:p>
        </p:txBody>
      </p:sp>
      <p:pic>
        <p:nvPicPr>
          <p:cNvPr id="5" name="Picture 4">
            <a:extLst>
              <a:ext uri="{FF2B5EF4-FFF2-40B4-BE49-F238E27FC236}">
                <a16:creationId xmlns:a16="http://schemas.microsoft.com/office/drawing/2014/main" id="{61160798-57EC-42B4-8D09-B4001720AF45}"/>
              </a:ext>
            </a:extLst>
          </p:cNvPr>
          <p:cNvPicPr>
            <a:picLocks noChangeAspect="1"/>
          </p:cNvPicPr>
          <p:nvPr/>
        </p:nvPicPr>
        <p:blipFill>
          <a:blip r:embed="rId2"/>
          <a:stretch>
            <a:fillRect/>
          </a:stretch>
        </p:blipFill>
        <p:spPr>
          <a:xfrm>
            <a:off x="1617210" y="1361220"/>
            <a:ext cx="8418076" cy="4917886"/>
          </a:xfrm>
          <a:prstGeom prst="rect">
            <a:avLst/>
          </a:prstGeom>
        </p:spPr>
      </p:pic>
      <p:sp>
        <p:nvSpPr>
          <p:cNvPr id="4" name="Slide Number Placeholder 3">
            <a:extLst>
              <a:ext uri="{FF2B5EF4-FFF2-40B4-BE49-F238E27FC236}">
                <a16:creationId xmlns:a16="http://schemas.microsoft.com/office/drawing/2014/main" id="{DED4BDA7-4EAA-41AA-A9EB-1F19EC7739F5}"/>
              </a:ext>
            </a:extLst>
          </p:cNvPr>
          <p:cNvSpPr>
            <a:spLocks noGrp="1"/>
          </p:cNvSpPr>
          <p:nvPr>
            <p:ph type="sldNum" sz="quarter" idx="4"/>
          </p:nvPr>
        </p:nvSpPr>
        <p:spPr/>
        <p:txBody>
          <a:bodyPr/>
          <a:lstStyle/>
          <a:p>
            <a:r>
              <a:rPr lang="en-US" noProof="0"/>
              <a:t>Page </a:t>
            </a:r>
            <a:fld id="{87F334AE-4EAC-4C2D-A638-92A76F09FCC4}" type="slidenum">
              <a:rPr lang="en-US" noProof="0" smtClean="0"/>
              <a:pPr/>
              <a:t>12</a:t>
            </a:fld>
            <a:endParaRPr lang="en-US" noProof="0"/>
          </a:p>
        </p:txBody>
      </p:sp>
    </p:spTree>
    <p:extLst>
      <p:ext uri="{BB962C8B-B14F-4D97-AF65-F5344CB8AC3E}">
        <p14:creationId xmlns:p14="http://schemas.microsoft.com/office/powerpoint/2010/main" val="16912078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C5F88E-1DF5-4096-A98B-B74A7BF89423}" type="slidenum">
              <a:rPr kumimoji="0" lang="en-CA"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CA"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3" name="Picture 2">
            <a:extLst>
              <a:ext uri="{FF2B5EF4-FFF2-40B4-BE49-F238E27FC236}">
                <a16:creationId xmlns:a16="http://schemas.microsoft.com/office/drawing/2014/main" id="{252A6A9E-3980-495D-9DD9-524996AEFEF2}"/>
              </a:ext>
            </a:extLst>
          </p:cNvPr>
          <p:cNvPicPr>
            <a:picLocks noChangeAspect="1"/>
          </p:cNvPicPr>
          <p:nvPr/>
        </p:nvPicPr>
        <p:blipFill>
          <a:blip r:embed="rId2"/>
          <a:stretch>
            <a:fillRect/>
          </a:stretch>
        </p:blipFill>
        <p:spPr>
          <a:xfrm>
            <a:off x="1178686" y="0"/>
            <a:ext cx="9634396" cy="6858000"/>
          </a:xfrm>
          <a:prstGeom prst="rect">
            <a:avLst/>
          </a:prstGeom>
        </p:spPr>
      </p:pic>
    </p:spTree>
    <p:extLst>
      <p:ext uri="{BB962C8B-B14F-4D97-AF65-F5344CB8AC3E}">
        <p14:creationId xmlns:p14="http://schemas.microsoft.com/office/powerpoint/2010/main" val="29056620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BF05EDE-B960-4401-8F54-A06787D02E1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C5F88E-1DF5-4096-A98B-B74A7BF89423}" type="slidenum">
              <a:rPr kumimoji="0" lang="en-CA"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CA"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95976F26-503B-4ACF-87BC-13527EE52D69}"/>
              </a:ext>
            </a:extLst>
          </p:cNvPr>
          <p:cNvPicPr>
            <a:picLocks noChangeAspect="1"/>
          </p:cNvPicPr>
          <p:nvPr/>
        </p:nvPicPr>
        <p:blipFill>
          <a:blip r:embed="rId2"/>
          <a:stretch>
            <a:fillRect/>
          </a:stretch>
        </p:blipFill>
        <p:spPr>
          <a:xfrm>
            <a:off x="2868431" y="0"/>
            <a:ext cx="6139606" cy="6858000"/>
          </a:xfrm>
          <a:prstGeom prst="rect">
            <a:avLst/>
          </a:prstGeom>
        </p:spPr>
      </p:pic>
    </p:spTree>
    <p:extLst>
      <p:ext uri="{BB962C8B-B14F-4D97-AF65-F5344CB8AC3E}">
        <p14:creationId xmlns:p14="http://schemas.microsoft.com/office/powerpoint/2010/main" val="7757483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E04173-89BB-43D1-BD49-49E423170AA1}"/>
              </a:ext>
            </a:extLst>
          </p:cNvPr>
          <p:cNvSpPr>
            <a:spLocks noGrp="1"/>
          </p:cNvSpPr>
          <p:nvPr>
            <p:ph type="title"/>
          </p:nvPr>
        </p:nvSpPr>
        <p:spPr/>
        <p:txBody>
          <a:bodyPr/>
          <a:lstStyle/>
          <a:p>
            <a:r>
              <a:rPr lang="en-US"/>
              <a:t>OSP software landscape</a:t>
            </a:r>
          </a:p>
        </p:txBody>
      </p:sp>
      <p:sp>
        <p:nvSpPr>
          <p:cNvPr id="4" name="Footer Placeholder 3">
            <a:extLst>
              <a:ext uri="{FF2B5EF4-FFF2-40B4-BE49-F238E27FC236}">
                <a16:creationId xmlns:a16="http://schemas.microsoft.com/office/drawing/2014/main" id="{BB6874FB-4AD8-47DA-BCEF-893EE5D80310}"/>
              </a:ext>
            </a:extLst>
          </p:cNvPr>
          <p:cNvSpPr>
            <a:spLocks noGrp="1"/>
          </p:cNvSpPr>
          <p:nvPr>
            <p:ph type="ftr" sz="quarter" idx="3"/>
          </p:nvPr>
        </p:nvSpPr>
        <p:spPr/>
        <p:txBody>
          <a:bodyPr/>
          <a:lstStyle/>
          <a:p>
            <a:r>
              <a:rPr lang="en-US" noProof="0"/>
              <a:t>www.open-systems-pharmacology.org</a:t>
            </a:r>
          </a:p>
        </p:txBody>
      </p:sp>
      <p:pic>
        <p:nvPicPr>
          <p:cNvPr id="7" name="Picture 6">
            <a:extLst>
              <a:ext uri="{FF2B5EF4-FFF2-40B4-BE49-F238E27FC236}">
                <a16:creationId xmlns:a16="http://schemas.microsoft.com/office/drawing/2014/main" id="{9EC8126E-73BE-4E1B-AE03-662B545BCC80}"/>
              </a:ext>
            </a:extLst>
          </p:cNvPr>
          <p:cNvPicPr>
            <a:picLocks noChangeAspect="1"/>
          </p:cNvPicPr>
          <p:nvPr/>
        </p:nvPicPr>
        <p:blipFill>
          <a:blip r:embed="rId2"/>
          <a:stretch>
            <a:fillRect/>
          </a:stretch>
        </p:blipFill>
        <p:spPr>
          <a:xfrm>
            <a:off x="1176949" y="1363586"/>
            <a:ext cx="9853001" cy="4942091"/>
          </a:xfrm>
          <a:prstGeom prst="rect">
            <a:avLst/>
          </a:prstGeom>
        </p:spPr>
      </p:pic>
      <p:sp>
        <p:nvSpPr>
          <p:cNvPr id="8" name="Slide Number Placeholder 7">
            <a:extLst>
              <a:ext uri="{FF2B5EF4-FFF2-40B4-BE49-F238E27FC236}">
                <a16:creationId xmlns:a16="http://schemas.microsoft.com/office/drawing/2014/main" id="{3C92A99F-53F7-489B-BC29-4D9917F9017C}"/>
              </a:ext>
            </a:extLst>
          </p:cNvPr>
          <p:cNvSpPr>
            <a:spLocks noGrp="1"/>
          </p:cNvSpPr>
          <p:nvPr>
            <p:ph type="sldNum" sz="quarter" idx="4"/>
          </p:nvPr>
        </p:nvSpPr>
        <p:spPr/>
        <p:txBody>
          <a:bodyPr/>
          <a:lstStyle/>
          <a:p>
            <a:r>
              <a:rPr lang="en-US" noProof="0"/>
              <a:t>Page </a:t>
            </a:r>
            <a:fld id="{87F334AE-4EAC-4C2D-A638-92A76F09FCC4}" type="slidenum">
              <a:rPr lang="en-US" noProof="0" smtClean="0"/>
              <a:pPr/>
              <a:t>15</a:t>
            </a:fld>
            <a:endParaRPr lang="en-US" noProof="0"/>
          </a:p>
        </p:txBody>
      </p:sp>
    </p:spTree>
    <p:extLst>
      <p:ext uri="{BB962C8B-B14F-4D97-AF65-F5344CB8AC3E}">
        <p14:creationId xmlns:p14="http://schemas.microsoft.com/office/powerpoint/2010/main" val="36022514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9269D21-7A99-4A8E-B863-C7C1341FA7AF}"/>
              </a:ext>
            </a:extLst>
          </p:cNvPr>
          <p:cNvSpPr>
            <a:spLocks noGrp="1"/>
          </p:cNvSpPr>
          <p:nvPr>
            <p:ph type="title"/>
          </p:nvPr>
        </p:nvSpPr>
        <p:spPr/>
        <p:txBody>
          <a:bodyPr/>
          <a:lstStyle/>
          <a:p>
            <a:r>
              <a:rPr lang="en-US"/>
              <a:t>PK-Sim vs. </a:t>
            </a:r>
            <a:r>
              <a:rPr lang="en-US" err="1"/>
              <a:t>MoBi</a:t>
            </a:r>
            <a:r>
              <a:rPr lang="en-US"/>
              <a:t>: main features</a:t>
            </a:r>
          </a:p>
        </p:txBody>
      </p:sp>
      <p:sp>
        <p:nvSpPr>
          <p:cNvPr id="5" name="Slide Number Placeholder 4">
            <a:extLst>
              <a:ext uri="{FF2B5EF4-FFF2-40B4-BE49-F238E27FC236}">
                <a16:creationId xmlns:a16="http://schemas.microsoft.com/office/drawing/2014/main" id="{35BD7C97-BAD5-4812-B907-2A3FD7B40C3F}"/>
              </a:ext>
            </a:extLst>
          </p:cNvPr>
          <p:cNvSpPr>
            <a:spLocks noGrp="1"/>
          </p:cNvSpPr>
          <p:nvPr>
            <p:ph type="sldNum" sz="quarter" idx="4"/>
          </p:nvPr>
        </p:nvSpPr>
        <p:spPr/>
        <p:txBody>
          <a:bodyPr/>
          <a:lstStyle/>
          <a:p>
            <a:fld id="{EEAD9179-7A6B-4268-BEB2-F3B8EB06115B}" type="slidenum">
              <a:rPr lang="en-US" smtClean="0"/>
              <a:t>16</a:t>
            </a:fld>
            <a:endParaRPr lang="en-US"/>
          </a:p>
        </p:txBody>
      </p:sp>
      <p:pic>
        <p:nvPicPr>
          <p:cNvPr id="7" name="Picture 6">
            <a:extLst>
              <a:ext uri="{FF2B5EF4-FFF2-40B4-BE49-F238E27FC236}">
                <a16:creationId xmlns:a16="http://schemas.microsoft.com/office/drawing/2014/main" id="{715A86FB-AB72-4B95-9E6C-B31573F7BF1C}"/>
              </a:ext>
            </a:extLst>
          </p:cNvPr>
          <p:cNvPicPr>
            <a:picLocks noChangeAspect="1"/>
          </p:cNvPicPr>
          <p:nvPr/>
        </p:nvPicPr>
        <p:blipFill>
          <a:blip r:embed="rId2"/>
          <a:stretch>
            <a:fillRect/>
          </a:stretch>
        </p:blipFill>
        <p:spPr>
          <a:xfrm>
            <a:off x="1488090" y="1419173"/>
            <a:ext cx="9787511" cy="5067352"/>
          </a:xfrm>
          <a:prstGeom prst="rect">
            <a:avLst/>
          </a:prstGeom>
        </p:spPr>
      </p:pic>
      <p:sp>
        <p:nvSpPr>
          <p:cNvPr id="8" name="Footer Placeholder 7">
            <a:extLst>
              <a:ext uri="{FF2B5EF4-FFF2-40B4-BE49-F238E27FC236}">
                <a16:creationId xmlns:a16="http://schemas.microsoft.com/office/drawing/2014/main" id="{0D5313BB-40FB-44C0-AC33-7B91B6010F1D}"/>
              </a:ext>
            </a:extLst>
          </p:cNvPr>
          <p:cNvSpPr>
            <a:spLocks noGrp="1"/>
          </p:cNvSpPr>
          <p:nvPr>
            <p:ph type="ftr" sz="quarter" idx="3"/>
          </p:nvPr>
        </p:nvSpPr>
        <p:spPr/>
        <p:txBody>
          <a:bodyPr/>
          <a:lstStyle/>
          <a:p>
            <a:r>
              <a:rPr lang="en-US" noProof="0"/>
              <a:t>www.open-systems-pharmacology.org</a:t>
            </a:r>
          </a:p>
        </p:txBody>
      </p:sp>
    </p:spTree>
    <p:extLst>
      <p:ext uri="{BB962C8B-B14F-4D97-AF65-F5344CB8AC3E}">
        <p14:creationId xmlns:p14="http://schemas.microsoft.com/office/powerpoint/2010/main" val="3335453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Physiologically-based pharmacokinetic (PBPK) modeling</a:t>
            </a:r>
            <a:endParaRPr lang="de-DE"/>
          </a:p>
        </p:txBody>
      </p:sp>
      <p:pic>
        <p:nvPicPr>
          <p:cNvPr id="204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48648" y="1295400"/>
            <a:ext cx="6328264" cy="48921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feld 2"/>
          <p:cNvSpPr txBox="1"/>
          <p:nvPr/>
        </p:nvSpPr>
        <p:spPr bwMode="gray">
          <a:xfrm>
            <a:off x="5048541" y="5557834"/>
            <a:ext cx="1914193" cy="555668"/>
          </a:xfrm>
          <a:prstGeom prst="rect">
            <a:avLst/>
          </a:prstGeom>
        </p:spPr>
        <p:txBody>
          <a:bodyPr vert="horz" wrap="square" lIns="0" tIns="0" rIns="0" bIns="0" rtlCol="0">
            <a:noAutofit/>
          </a:bodyPr>
          <a:lstStyle/>
          <a:p>
            <a:pPr marL="171227" indent="-171227">
              <a:buFont typeface="Arial" panose="020B0604020202020204" pitchFamily="34" charset="0"/>
              <a:buChar char="•"/>
            </a:pPr>
            <a:r>
              <a:rPr lang="de-DE" sz="800" err="1"/>
              <a:t>K</a:t>
            </a:r>
            <a:r>
              <a:rPr lang="de-DE" sz="800" baseline="-25000" err="1"/>
              <a:t>i</a:t>
            </a:r>
            <a:r>
              <a:rPr lang="de-DE" sz="800"/>
              <a:t>, </a:t>
            </a:r>
            <a:r>
              <a:rPr lang="de-DE" sz="800" err="1"/>
              <a:t>E</a:t>
            </a:r>
            <a:r>
              <a:rPr lang="de-DE" sz="800" baseline="-25000" err="1"/>
              <a:t>max</a:t>
            </a:r>
            <a:r>
              <a:rPr lang="de-DE" sz="800"/>
              <a:t>, EC</a:t>
            </a:r>
            <a:r>
              <a:rPr lang="de-DE" sz="800" baseline="-25000"/>
              <a:t>50</a:t>
            </a:r>
            <a:r>
              <a:rPr lang="de-DE" sz="800" baseline="30000"/>
              <a:t>,</a:t>
            </a:r>
            <a:r>
              <a:rPr lang="de-DE" sz="800"/>
              <a:t> </a:t>
            </a:r>
            <a:r>
              <a:rPr lang="de-DE" sz="800" err="1"/>
              <a:t>K</a:t>
            </a:r>
            <a:r>
              <a:rPr lang="de-DE" sz="800" baseline="-25000" err="1"/>
              <a:t>inact</a:t>
            </a:r>
            <a:r>
              <a:rPr lang="de-DE" sz="800"/>
              <a:t>, K</a:t>
            </a:r>
            <a:r>
              <a:rPr lang="de-DE" sz="800" baseline="-25000"/>
              <a:t>I</a:t>
            </a:r>
          </a:p>
          <a:p>
            <a:pPr marL="171227" indent="-171227">
              <a:buFont typeface="Arial" panose="020B0604020202020204" pitchFamily="34" charset="0"/>
              <a:buChar char="•"/>
            </a:pPr>
            <a:r>
              <a:rPr lang="de-DE" sz="800"/>
              <a:t>Enzymes/</a:t>
            </a:r>
            <a:r>
              <a:rPr lang="de-DE" sz="800" err="1"/>
              <a:t>transporters</a:t>
            </a:r>
            <a:r>
              <a:rPr lang="de-DE" sz="800"/>
              <a:t> </a:t>
            </a:r>
            <a:r>
              <a:rPr lang="de-DE" sz="800" err="1"/>
              <a:t>involved</a:t>
            </a:r>
            <a:endParaRPr lang="de-DE" sz="800"/>
          </a:p>
          <a:p>
            <a:pPr marL="171227" indent="-171227">
              <a:buFont typeface="Arial" panose="020B0604020202020204" pitchFamily="34" charset="0"/>
              <a:buChar char="•"/>
            </a:pPr>
            <a:r>
              <a:rPr lang="de-DE" sz="800"/>
              <a:t>Elimination </a:t>
            </a:r>
            <a:r>
              <a:rPr lang="de-DE" sz="800" err="1"/>
              <a:t>pathways</a:t>
            </a:r>
            <a:r>
              <a:rPr lang="de-DE" sz="800"/>
              <a:t>.</a:t>
            </a:r>
          </a:p>
        </p:txBody>
      </p:sp>
      <p:grpSp>
        <p:nvGrpSpPr>
          <p:cNvPr id="20487" name="Gruppieren 20486"/>
          <p:cNvGrpSpPr/>
          <p:nvPr/>
        </p:nvGrpSpPr>
        <p:grpSpPr>
          <a:xfrm>
            <a:off x="2848648" y="3990561"/>
            <a:ext cx="4228367" cy="2197009"/>
            <a:chOff x="1421606" y="4207666"/>
            <a:chExt cx="4229101" cy="2203112"/>
          </a:xfrm>
        </p:grpSpPr>
        <p:cxnSp>
          <p:nvCxnSpPr>
            <p:cNvPr id="9" name="Gerade Verbindung 8"/>
            <p:cNvCxnSpPr/>
            <p:nvPr/>
          </p:nvCxnSpPr>
          <p:spPr>
            <a:xfrm>
              <a:off x="1421606" y="5488784"/>
              <a:ext cx="2093119" cy="0"/>
            </a:xfrm>
            <a:prstGeom prst="line">
              <a:avLst/>
            </a:prstGeom>
            <a:ln w="254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1" name="Gerade Verbindung 10"/>
            <p:cNvCxnSpPr/>
            <p:nvPr/>
          </p:nvCxnSpPr>
          <p:spPr>
            <a:xfrm>
              <a:off x="3514725" y="4486275"/>
              <a:ext cx="0" cy="1002509"/>
            </a:xfrm>
            <a:prstGeom prst="line">
              <a:avLst/>
            </a:prstGeom>
            <a:ln w="254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4" name="Gerade Verbindung 13"/>
            <p:cNvCxnSpPr/>
            <p:nvPr/>
          </p:nvCxnSpPr>
          <p:spPr>
            <a:xfrm flipH="1" flipV="1">
              <a:off x="3514725" y="4486275"/>
              <a:ext cx="2135982" cy="1"/>
            </a:xfrm>
            <a:prstGeom prst="line">
              <a:avLst/>
            </a:prstGeom>
            <a:ln w="254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9" name="Gerade Verbindung 18"/>
            <p:cNvCxnSpPr/>
            <p:nvPr/>
          </p:nvCxnSpPr>
          <p:spPr>
            <a:xfrm>
              <a:off x="5650707" y="4486275"/>
              <a:ext cx="0" cy="1924502"/>
            </a:xfrm>
            <a:prstGeom prst="line">
              <a:avLst/>
            </a:prstGeom>
            <a:ln w="254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22" name="Gerade Verbindung 21"/>
            <p:cNvCxnSpPr/>
            <p:nvPr/>
          </p:nvCxnSpPr>
          <p:spPr>
            <a:xfrm flipH="1" flipV="1">
              <a:off x="1421606" y="6410777"/>
              <a:ext cx="4229101" cy="1"/>
            </a:xfrm>
            <a:prstGeom prst="line">
              <a:avLst/>
            </a:prstGeom>
            <a:ln w="254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25" name="Gerade Verbindung 24"/>
            <p:cNvCxnSpPr/>
            <p:nvPr/>
          </p:nvCxnSpPr>
          <p:spPr>
            <a:xfrm flipV="1">
              <a:off x="1421606" y="5488784"/>
              <a:ext cx="1" cy="921993"/>
            </a:xfrm>
            <a:prstGeom prst="line">
              <a:avLst/>
            </a:prstGeom>
            <a:ln w="25400">
              <a:solidFill>
                <a:srgbClr val="0000FF"/>
              </a:solidFill>
            </a:ln>
          </p:spPr>
          <p:style>
            <a:lnRef idx="1">
              <a:schemeClr val="accent1"/>
            </a:lnRef>
            <a:fillRef idx="0">
              <a:schemeClr val="accent1"/>
            </a:fillRef>
            <a:effectRef idx="0">
              <a:schemeClr val="accent1"/>
            </a:effectRef>
            <a:fontRef idx="minor">
              <a:schemeClr val="tx1"/>
            </a:fontRef>
          </p:style>
        </p:cxnSp>
        <p:sp>
          <p:nvSpPr>
            <p:cNvPr id="31" name="Textfeld 30"/>
            <p:cNvSpPr txBox="1"/>
            <p:nvPr/>
          </p:nvSpPr>
          <p:spPr bwMode="gray">
            <a:xfrm>
              <a:off x="3593309" y="4207666"/>
              <a:ext cx="2021681" cy="200025"/>
            </a:xfrm>
            <a:prstGeom prst="rect">
              <a:avLst/>
            </a:prstGeom>
          </p:spPr>
          <p:txBody>
            <a:bodyPr vert="horz" wrap="square" lIns="0" tIns="0" rIns="0" bIns="0" rtlCol="0">
              <a:noAutofit/>
            </a:bodyPr>
            <a:lstStyle/>
            <a:p>
              <a:r>
                <a:rPr lang="de-DE" sz="2000">
                  <a:solidFill>
                    <a:srgbClr val="0000FF"/>
                  </a:solidFill>
                </a:rPr>
                <a:t>Input </a:t>
              </a:r>
              <a:r>
                <a:rPr lang="de-DE" sz="2000" err="1">
                  <a:solidFill>
                    <a:srgbClr val="0000FF"/>
                  </a:solidFill>
                </a:rPr>
                <a:t>from</a:t>
              </a:r>
              <a:r>
                <a:rPr lang="de-DE" sz="2000">
                  <a:solidFill>
                    <a:srgbClr val="0000FF"/>
                  </a:solidFill>
                </a:rPr>
                <a:t> DMPK</a:t>
              </a:r>
            </a:p>
          </p:txBody>
        </p:sp>
      </p:grpSp>
      <p:grpSp>
        <p:nvGrpSpPr>
          <p:cNvPr id="20488" name="Gruppieren 20487"/>
          <p:cNvGrpSpPr/>
          <p:nvPr/>
        </p:nvGrpSpPr>
        <p:grpSpPr>
          <a:xfrm>
            <a:off x="1448717" y="4252671"/>
            <a:ext cx="3464115" cy="1013531"/>
            <a:chOff x="21431" y="4470505"/>
            <a:chExt cx="3464717" cy="1016346"/>
          </a:xfrm>
        </p:grpSpPr>
        <p:sp>
          <p:nvSpPr>
            <p:cNvPr id="20480" name="Rechteck 20479"/>
            <p:cNvSpPr/>
            <p:nvPr/>
          </p:nvSpPr>
          <p:spPr bwMode="auto">
            <a:xfrm>
              <a:off x="1421605" y="4486275"/>
              <a:ext cx="2064543" cy="973934"/>
            </a:xfrm>
            <a:prstGeom prst="rect">
              <a:avLst/>
            </a:prstGeom>
            <a:noFill/>
            <a:ln w="25400" algn="ctr">
              <a:solidFill>
                <a:srgbClr val="FF0000"/>
              </a:solidFill>
              <a:miter lim="800000"/>
              <a:headEnd/>
              <a:tailEnd/>
            </a:ln>
            <a:effectLst/>
          </p:spPr>
          <p:txBody>
            <a:bodyPr vert="horz" wrap="square" lIns="91440" tIns="45720" rIns="91440" bIns="45720" numCol="1" rtlCol="0" anchor="ctr" anchorCtr="0" compatLnSpc="1">
              <a:prstTxWarp prst="textNoShape">
                <a:avLst/>
              </a:prstTxWarp>
            </a:bodyPr>
            <a:lstStyle/>
            <a:p>
              <a:pPr algn="ctr"/>
              <a:endParaRPr lang="de-DE" err="1"/>
            </a:p>
          </p:txBody>
        </p:sp>
        <p:sp>
          <p:nvSpPr>
            <p:cNvPr id="20486" name="Textfeld 20485"/>
            <p:cNvSpPr txBox="1"/>
            <p:nvPr/>
          </p:nvSpPr>
          <p:spPr bwMode="gray">
            <a:xfrm>
              <a:off x="21431" y="4470505"/>
              <a:ext cx="1371600" cy="1016346"/>
            </a:xfrm>
            <a:prstGeom prst="rect">
              <a:avLst/>
            </a:prstGeom>
          </p:spPr>
          <p:txBody>
            <a:bodyPr vert="horz" wrap="square" lIns="0" tIns="0" rIns="0" bIns="0" rtlCol="0">
              <a:noAutofit/>
            </a:bodyPr>
            <a:lstStyle/>
            <a:p>
              <a:pPr algn="r"/>
              <a:r>
                <a:rPr lang="de-DE" sz="1600" err="1">
                  <a:solidFill>
                    <a:srgbClr val="FF0000"/>
                  </a:solidFill>
                </a:rPr>
                <a:t>Published</a:t>
              </a:r>
              <a:r>
                <a:rPr lang="de-DE" sz="1600">
                  <a:solidFill>
                    <a:srgbClr val="FF0000"/>
                  </a:solidFill>
                </a:rPr>
                <a:t> </a:t>
              </a:r>
              <a:r>
                <a:rPr lang="de-DE" sz="1600" err="1">
                  <a:solidFill>
                    <a:srgbClr val="FF0000"/>
                  </a:solidFill>
                </a:rPr>
                <a:t>information</a:t>
              </a:r>
              <a:r>
                <a:rPr lang="de-DE" sz="1600">
                  <a:solidFill>
                    <a:srgbClr val="FF0000"/>
                  </a:solidFill>
                </a:rPr>
                <a:t> </a:t>
              </a:r>
              <a:r>
                <a:rPr lang="de-DE" sz="1600" err="1">
                  <a:solidFill>
                    <a:srgbClr val="FF0000"/>
                  </a:solidFill>
                </a:rPr>
                <a:t>from</a:t>
              </a:r>
              <a:r>
                <a:rPr lang="de-DE" sz="1600">
                  <a:solidFill>
                    <a:srgbClr val="FF0000"/>
                  </a:solidFill>
                </a:rPr>
                <a:t> </a:t>
              </a:r>
              <a:r>
                <a:rPr lang="de-DE" sz="1600" err="1">
                  <a:solidFill>
                    <a:srgbClr val="FF0000"/>
                  </a:solidFill>
                </a:rPr>
                <a:t>literature</a:t>
              </a:r>
              <a:r>
                <a:rPr lang="de-DE" sz="1600">
                  <a:solidFill>
                    <a:srgbClr val="FF0000"/>
                  </a:solidFill>
                </a:rPr>
                <a:t> and </a:t>
              </a:r>
              <a:r>
                <a:rPr lang="de-DE" sz="1600" err="1">
                  <a:solidFill>
                    <a:srgbClr val="FF0000"/>
                  </a:solidFill>
                </a:rPr>
                <a:t>databases</a:t>
              </a:r>
              <a:r>
                <a:rPr lang="de-DE" sz="1600">
                  <a:solidFill>
                    <a:srgbClr val="FF0000"/>
                  </a:solidFill>
                </a:rPr>
                <a:t> </a:t>
              </a:r>
              <a:r>
                <a:rPr lang="de-DE" sz="1600" err="1">
                  <a:solidFill>
                    <a:srgbClr val="FF0000"/>
                  </a:solidFill>
                </a:rPr>
                <a:t>contained</a:t>
              </a:r>
              <a:r>
                <a:rPr lang="de-DE" sz="1600">
                  <a:solidFill>
                    <a:srgbClr val="FF0000"/>
                  </a:solidFill>
                </a:rPr>
                <a:t> in </a:t>
              </a:r>
            </a:p>
            <a:p>
              <a:pPr algn="r"/>
              <a:r>
                <a:rPr lang="de-DE" sz="1600">
                  <a:solidFill>
                    <a:srgbClr val="FF0000"/>
                  </a:solidFill>
                </a:rPr>
                <a:t>PK-Sim®</a:t>
              </a:r>
            </a:p>
          </p:txBody>
        </p:sp>
      </p:grpSp>
      <p:grpSp>
        <p:nvGrpSpPr>
          <p:cNvPr id="8" name="Gruppieren 7"/>
          <p:cNvGrpSpPr/>
          <p:nvPr/>
        </p:nvGrpSpPr>
        <p:grpSpPr>
          <a:xfrm>
            <a:off x="7105585" y="4268398"/>
            <a:ext cx="3385548" cy="1919171"/>
            <a:chOff x="5679283" y="4486275"/>
            <a:chExt cx="3386136" cy="1924502"/>
          </a:xfrm>
        </p:grpSpPr>
        <p:sp>
          <p:nvSpPr>
            <p:cNvPr id="6" name="Rechteck 5"/>
            <p:cNvSpPr/>
            <p:nvPr/>
          </p:nvSpPr>
          <p:spPr bwMode="auto">
            <a:xfrm>
              <a:off x="5679283" y="4486275"/>
              <a:ext cx="2100262" cy="1924502"/>
            </a:xfrm>
            <a:prstGeom prst="rect">
              <a:avLst/>
            </a:prstGeom>
            <a:noFill/>
            <a:ln w="25400" algn="ctr">
              <a:solidFill>
                <a:srgbClr val="00B050"/>
              </a:solidFill>
              <a:miter lim="800000"/>
              <a:headEnd/>
              <a:tailEnd/>
            </a:ln>
            <a:effectLst/>
          </p:spPr>
          <p:txBody>
            <a:bodyPr vert="horz" wrap="square" lIns="91440" tIns="45720" rIns="91440" bIns="45720" numCol="1" rtlCol="0" anchor="ctr" anchorCtr="0" compatLnSpc="1">
              <a:prstTxWarp prst="textNoShape">
                <a:avLst/>
              </a:prstTxWarp>
            </a:bodyPr>
            <a:lstStyle/>
            <a:p>
              <a:pPr algn="ctr"/>
              <a:endParaRPr lang="de-DE" err="1"/>
            </a:p>
          </p:txBody>
        </p:sp>
        <p:sp>
          <p:nvSpPr>
            <p:cNvPr id="7" name="Textfeld 6"/>
            <p:cNvSpPr txBox="1"/>
            <p:nvPr/>
          </p:nvSpPr>
          <p:spPr bwMode="gray">
            <a:xfrm>
              <a:off x="7836694" y="4486276"/>
              <a:ext cx="1228725" cy="900112"/>
            </a:xfrm>
            <a:prstGeom prst="rect">
              <a:avLst/>
            </a:prstGeom>
          </p:spPr>
          <p:txBody>
            <a:bodyPr vert="horz" wrap="square" lIns="0" tIns="0" rIns="0" bIns="0" rtlCol="0">
              <a:noAutofit/>
            </a:bodyPr>
            <a:lstStyle/>
            <a:p>
              <a:r>
                <a:rPr lang="de-DE" sz="1600">
                  <a:solidFill>
                    <a:srgbClr val="00B050"/>
                  </a:solidFill>
                </a:rPr>
                <a:t>Clinical </a:t>
              </a:r>
              <a:r>
                <a:rPr lang="de-DE" sz="1600" err="1">
                  <a:solidFill>
                    <a:srgbClr val="00B050"/>
                  </a:solidFill>
                </a:rPr>
                <a:t>study</a:t>
              </a:r>
              <a:r>
                <a:rPr lang="de-DE" sz="1600">
                  <a:solidFill>
                    <a:srgbClr val="00B050"/>
                  </a:solidFill>
                </a:rPr>
                <a:t> </a:t>
              </a:r>
              <a:r>
                <a:rPr lang="de-DE" sz="1600" err="1">
                  <a:solidFill>
                    <a:srgbClr val="00B050"/>
                  </a:solidFill>
                </a:rPr>
                <a:t>protocol</a:t>
              </a:r>
              <a:r>
                <a:rPr lang="de-DE" sz="1600">
                  <a:solidFill>
                    <a:srgbClr val="00B050"/>
                  </a:solidFill>
                </a:rPr>
                <a:t>, </a:t>
              </a:r>
              <a:r>
                <a:rPr lang="de-DE" sz="1600" err="1">
                  <a:solidFill>
                    <a:srgbClr val="00B050"/>
                  </a:solidFill>
                </a:rPr>
                <a:t>formulation</a:t>
              </a:r>
              <a:r>
                <a:rPr lang="de-DE" sz="1600">
                  <a:solidFill>
                    <a:srgbClr val="00B050"/>
                  </a:solidFill>
                </a:rPr>
                <a:t> </a:t>
              </a:r>
              <a:r>
                <a:rPr lang="de-DE" sz="1600" err="1">
                  <a:solidFill>
                    <a:srgbClr val="00B050"/>
                  </a:solidFill>
                </a:rPr>
                <a:t>development</a:t>
              </a:r>
              <a:r>
                <a:rPr lang="de-DE" sz="1600">
                  <a:solidFill>
                    <a:srgbClr val="00B050"/>
                  </a:solidFill>
                </a:rPr>
                <a:t>, etc.</a:t>
              </a:r>
            </a:p>
          </p:txBody>
        </p:sp>
      </p:grpSp>
      <p:grpSp>
        <p:nvGrpSpPr>
          <p:cNvPr id="15" name="Gruppieren 14"/>
          <p:cNvGrpSpPr/>
          <p:nvPr/>
        </p:nvGrpSpPr>
        <p:grpSpPr>
          <a:xfrm>
            <a:off x="3127011" y="5666357"/>
            <a:ext cx="4066288" cy="757592"/>
            <a:chOff x="1699723" y="5871808"/>
            <a:chExt cx="4066288" cy="757592"/>
          </a:xfrm>
        </p:grpSpPr>
        <p:sp>
          <p:nvSpPr>
            <p:cNvPr id="12" name="Rechteck 11"/>
            <p:cNvSpPr/>
            <p:nvPr/>
          </p:nvSpPr>
          <p:spPr>
            <a:xfrm>
              <a:off x="1723002" y="5871808"/>
              <a:ext cx="1110882" cy="28716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3" name="Textfeld 12"/>
            <p:cNvSpPr txBox="1"/>
            <p:nvPr/>
          </p:nvSpPr>
          <p:spPr>
            <a:xfrm>
              <a:off x="1699723" y="6352401"/>
              <a:ext cx="4066288" cy="276999"/>
            </a:xfrm>
            <a:prstGeom prst="rect">
              <a:avLst/>
            </a:prstGeom>
            <a:noFill/>
          </p:spPr>
          <p:txBody>
            <a:bodyPr wrap="square" rtlCol="0">
              <a:spAutoFit/>
            </a:bodyPr>
            <a:lstStyle/>
            <a:p>
              <a:r>
                <a:rPr lang="de-DE" sz="1200">
                  <a:solidFill>
                    <a:schemeClr val="accent1">
                      <a:lumMod val="75000"/>
                    </a:schemeClr>
                  </a:solidFill>
                  <a:latin typeface="Arial" panose="020B0604020202020204" pitchFamily="34" charset="0"/>
                  <a:cs typeface="Arial" panose="020B0604020202020204" pitchFamily="34" charset="0"/>
                </a:rPr>
                <a:t>Can </a:t>
              </a:r>
              <a:r>
                <a:rPr lang="de-DE" sz="1200" err="1">
                  <a:solidFill>
                    <a:schemeClr val="accent1">
                      <a:lumMod val="75000"/>
                    </a:schemeClr>
                  </a:solidFill>
                  <a:latin typeface="Arial" panose="020B0604020202020204" pitchFamily="34" charset="0"/>
                  <a:cs typeface="Arial" panose="020B0604020202020204" pitchFamily="34" charset="0"/>
                </a:rPr>
                <a:t>be</a:t>
              </a:r>
              <a:r>
                <a:rPr lang="de-DE" sz="1200">
                  <a:solidFill>
                    <a:schemeClr val="accent1">
                      <a:lumMod val="75000"/>
                    </a:schemeClr>
                  </a:solidFill>
                  <a:latin typeface="Arial" panose="020B0604020202020204" pitchFamily="34" charset="0"/>
                  <a:cs typeface="Arial" panose="020B0604020202020204" pitchFamily="34" charset="0"/>
                </a:rPr>
                <a:t> </a:t>
              </a:r>
              <a:r>
                <a:rPr lang="de-DE" sz="1200" err="1">
                  <a:solidFill>
                    <a:schemeClr val="accent1">
                      <a:lumMod val="75000"/>
                    </a:schemeClr>
                  </a:solidFill>
                  <a:latin typeface="Arial" panose="020B0604020202020204" pitchFamily="34" charset="0"/>
                  <a:cs typeface="Arial" panose="020B0604020202020204" pitchFamily="34" charset="0"/>
                </a:rPr>
                <a:t>calculated</a:t>
              </a:r>
              <a:r>
                <a:rPr lang="de-DE" sz="1200">
                  <a:solidFill>
                    <a:schemeClr val="accent1">
                      <a:lumMod val="75000"/>
                    </a:schemeClr>
                  </a:solidFill>
                  <a:latin typeface="Arial" panose="020B0604020202020204" pitchFamily="34" charset="0"/>
                  <a:cs typeface="Arial" panose="020B0604020202020204" pitchFamily="34" charset="0"/>
                </a:rPr>
                <a:t> </a:t>
              </a:r>
              <a:r>
                <a:rPr lang="de-DE" sz="1200" err="1">
                  <a:solidFill>
                    <a:schemeClr val="accent1">
                      <a:lumMod val="75000"/>
                    </a:schemeClr>
                  </a:solidFill>
                  <a:latin typeface="Arial" panose="020B0604020202020204" pitchFamily="34" charset="0"/>
                  <a:cs typeface="Arial" panose="020B0604020202020204" pitchFamily="34" charset="0"/>
                </a:rPr>
                <a:t>using</a:t>
              </a:r>
              <a:r>
                <a:rPr lang="de-DE" sz="1200">
                  <a:solidFill>
                    <a:schemeClr val="accent1">
                      <a:lumMod val="75000"/>
                    </a:schemeClr>
                  </a:solidFill>
                  <a:latin typeface="Arial" panose="020B0604020202020204" pitchFamily="34" charset="0"/>
                  <a:cs typeface="Arial" panose="020B0604020202020204" pitchFamily="34" charset="0"/>
                </a:rPr>
                <a:t> </a:t>
              </a:r>
              <a:r>
                <a:rPr lang="de-DE" sz="1200" err="1">
                  <a:solidFill>
                    <a:schemeClr val="accent1">
                      <a:lumMod val="75000"/>
                    </a:schemeClr>
                  </a:solidFill>
                  <a:latin typeface="Arial" panose="020B0604020202020204" pitchFamily="34" charset="0"/>
                  <a:cs typeface="Arial" panose="020B0604020202020204" pitchFamily="34" charset="0"/>
                </a:rPr>
                <a:t>phys-chem</a:t>
              </a:r>
              <a:r>
                <a:rPr lang="de-DE" sz="1200">
                  <a:solidFill>
                    <a:schemeClr val="accent1">
                      <a:lumMod val="75000"/>
                    </a:schemeClr>
                  </a:solidFill>
                  <a:latin typeface="Arial" panose="020B0604020202020204" pitchFamily="34" charset="0"/>
                  <a:cs typeface="Arial" panose="020B0604020202020204" pitchFamily="34" charset="0"/>
                </a:rPr>
                <a:t> </a:t>
              </a:r>
              <a:r>
                <a:rPr lang="de-DE" sz="1200" err="1">
                  <a:solidFill>
                    <a:schemeClr val="accent1">
                      <a:lumMod val="75000"/>
                    </a:schemeClr>
                  </a:solidFill>
                  <a:latin typeface="Arial" panose="020B0604020202020204" pitchFamily="34" charset="0"/>
                  <a:cs typeface="Arial" panose="020B0604020202020204" pitchFamily="34" charset="0"/>
                </a:rPr>
                <a:t>and</a:t>
              </a:r>
              <a:r>
                <a:rPr lang="de-DE" sz="1200">
                  <a:solidFill>
                    <a:schemeClr val="accent1">
                      <a:lumMod val="75000"/>
                    </a:schemeClr>
                  </a:solidFill>
                  <a:latin typeface="Arial" panose="020B0604020202020204" pitchFamily="34" charset="0"/>
                  <a:cs typeface="Arial" panose="020B0604020202020204" pitchFamily="34" charset="0"/>
                </a:rPr>
                <a:t> </a:t>
              </a:r>
              <a:r>
                <a:rPr lang="de-DE" sz="1200" err="1">
                  <a:solidFill>
                    <a:schemeClr val="accent1">
                      <a:lumMod val="75000"/>
                    </a:schemeClr>
                  </a:solidFill>
                  <a:latin typeface="Arial" panose="020B0604020202020204" pitchFamily="34" charset="0"/>
                  <a:cs typeface="Arial" panose="020B0604020202020204" pitchFamily="34" charset="0"/>
                </a:rPr>
                <a:t>physiology</a:t>
              </a:r>
              <a:r>
                <a:rPr lang="de-DE" sz="1200">
                  <a:solidFill>
                    <a:schemeClr val="accent1">
                      <a:lumMod val="75000"/>
                    </a:schemeClr>
                  </a:solidFill>
                  <a:latin typeface="Arial" panose="020B0604020202020204" pitchFamily="34" charset="0"/>
                  <a:cs typeface="Arial" panose="020B0604020202020204" pitchFamily="34" charset="0"/>
                </a:rPr>
                <a:t> </a:t>
              </a:r>
              <a:r>
                <a:rPr lang="de-DE" sz="1200" err="1">
                  <a:solidFill>
                    <a:schemeClr val="accent1">
                      <a:lumMod val="75000"/>
                    </a:schemeClr>
                  </a:solidFill>
                  <a:latin typeface="Arial" panose="020B0604020202020204" pitchFamily="34" charset="0"/>
                  <a:cs typeface="Arial" panose="020B0604020202020204" pitchFamily="34" charset="0"/>
                </a:rPr>
                <a:t>data</a:t>
              </a:r>
              <a:endParaRPr lang="de-DE" sz="1200">
                <a:solidFill>
                  <a:schemeClr val="accent1">
                    <a:lumMod val="75000"/>
                  </a:schemeClr>
                </a:solidFill>
                <a:latin typeface="Arial" panose="020B0604020202020204" pitchFamily="34" charset="0"/>
                <a:cs typeface="Arial" panose="020B0604020202020204" pitchFamily="34" charset="0"/>
              </a:endParaRPr>
            </a:p>
          </p:txBody>
        </p:sp>
      </p:grpSp>
      <p:sp>
        <p:nvSpPr>
          <p:cNvPr id="5" name="Footer Placeholder 4"/>
          <p:cNvSpPr>
            <a:spLocks noGrp="1"/>
          </p:cNvSpPr>
          <p:nvPr>
            <p:ph type="ftr" sz="quarter" idx="3"/>
          </p:nvPr>
        </p:nvSpPr>
        <p:spPr/>
        <p:txBody>
          <a:bodyPr/>
          <a:lstStyle/>
          <a:p>
            <a:r>
              <a:rPr lang="en-US" noProof="0"/>
              <a:t>www.open-systems-pharmacology.org</a:t>
            </a:r>
          </a:p>
        </p:txBody>
      </p:sp>
      <p:grpSp>
        <p:nvGrpSpPr>
          <p:cNvPr id="17" name="Gruppieren 16">
            <a:extLst>
              <a:ext uri="{FF2B5EF4-FFF2-40B4-BE49-F238E27FC236}">
                <a16:creationId xmlns:a16="http://schemas.microsoft.com/office/drawing/2014/main" id="{C9A64D7B-E01C-421F-AB1E-B1D5F9C12718}"/>
              </a:ext>
            </a:extLst>
          </p:cNvPr>
          <p:cNvGrpSpPr/>
          <p:nvPr/>
        </p:nvGrpSpPr>
        <p:grpSpPr>
          <a:xfrm>
            <a:off x="293080" y="1447800"/>
            <a:ext cx="2478651" cy="1295400"/>
            <a:chOff x="293080" y="1447800"/>
            <a:chExt cx="2478651" cy="1295400"/>
          </a:xfrm>
        </p:grpSpPr>
        <p:sp>
          <p:nvSpPr>
            <p:cNvPr id="10" name="Pfeil: nach rechts 9">
              <a:extLst>
                <a:ext uri="{FF2B5EF4-FFF2-40B4-BE49-F238E27FC236}">
                  <a16:creationId xmlns:a16="http://schemas.microsoft.com/office/drawing/2014/main" id="{EF56EAE8-6E8B-4377-9807-2908EC9F8109}"/>
                </a:ext>
              </a:extLst>
            </p:cNvPr>
            <p:cNvSpPr/>
            <p:nvPr/>
          </p:nvSpPr>
          <p:spPr>
            <a:xfrm>
              <a:off x="293080" y="1447800"/>
              <a:ext cx="2478651" cy="1295400"/>
            </a:xfrm>
            <a:prstGeom prst="rightArrow">
              <a:avLst>
                <a:gd name="adj1" fmla="val 67751"/>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6" name="Textfeld 15">
              <a:extLst>
                <a:ext uri="{FF2B5EF4-FFF2-40B4-BE49-F238E27FC236}">
                  <a16:creationId xmlns:a16="http://schemas.microsoft.com/office/drawing/2014/main" id="{E490CA9E-3395-4B59-A650-804796CAC108}"/>
                </a:ext>
              </a:extLst>
            </p:cNvPr>
            <p:cNvSpPr txBox="1"/>
            <p:nvPr/>
          </p:nvSpPr>
          <p:spPr>
            <a:xfrm>
              <a:off x="359771" y="1641094"/>
              <a:ext cx="2057400" cy="923330"/>
            </a:xfrm>
            <a:prstGeom prst="rect">
              <a:avLst/>
            </a:prstGeom>
            <a:noFill/>
          </p:spPr>
          <p:txBody>
            <a:bodyPr wrap="square" rtlCol="0">
              <a:spAutoFit/>
            </a:bodyPr>
            <a:lstStyle/>
            <a:p>
              <a:r>
                <a:rPr lang="de-DE" b="1">
                  <a:solidFill>
                    <a:schemeClr val="bg1"/>
                  </a:solidFill>
                </a:rPr>
                <a:t>Simulation </a:t>
              </a:r>
              <a:r>
                <a:rPr lang="de-DE">
                  <a:solidFill>
                    <a:schemeClr val="bg1"/>
                  </a:solidFill>
                </a:rPr>
                <a:t>= </a:t>
              </a:r>
              <a:r>
                <a:rPr lang="de-DE" err="1">
                  <a:solidFill>
                    <a:schemeClr val="bg1"/>
                  </a:solidFill>
                </a:rPr>
                <a:t>combination</a:t>
              </a:r>
              <a:r>
                <a:rPr lang="de-DE">
                  <a:solidFill>
                    <a:schemeClr val="bg1"/>
                  </a:solidFill>
                </a:rPr>
                <a:t> </a:t>
              </a:r>
              <a:r>
                <a:rPr lang="de-DE" err="1">
                  <a:solidFill>
                    <a:schemeClr val="bg1"/>
                  </a:solidFill>
                </a:rPr>
                <a:t>of</a:t>
              </a:r>
              <a:r>
                <a:rPr lang="de-DE">
                  <a:solidFill>
                    <a:schemeClr val="bg1"/>
                  </a:solidFill>
                </a:rPr>
                <a:t> ≥3 </a:t>
              </a:r>
              <a:r>
                <a:rPr lang="de-DE" err="1">
                  <a:solidFill>
                    <a:schemeClr val="bg1"/>
                  </a:solidFill>
                </a:rPr>
                <a:t>building</a:t>
              </a:r>
              <a:r>
                <a:rPr lang="de-DE">
                  <a:solidFill>
                    <a:schemeClr val="bg1"/>
                  </a:solidFill>
                </a:rPr>
                <a:t> </a:t>
              </a:r>
              <a:r>
                <a:rPr lang="de-DE" err="1">
                  <a:solidFill>
                    <a:schemeClr val="bg1"/>
                  </a:solidFill>
                </a:rPr>
                <a:t>blocks</a:t>
              </a:r>
              <a:endParaRPr lang="de-DE">
                <a:solidFill>
                  <a:schemeClr val="bg1"/>
                </a:solidFill>
              </a:endParaRPr>
            </a:p>
          </p:txBody>
        </p:sp>
      </p:grpSp>
      <p:grpSp>
        <p:nvGrpSpPr>
          <p:cNvPr id="18" name="Gruppieren 17">
            <a:extLst>
              <a:ext uri="{FF2B5EF4-FFF2-40B4-BE49-F238E27FC236}">
                <a16:creationId xmlns:a16="http://schemas.microsoft.com/office/drawing/2014/main" id="{423C44A6-DEF3-4F5D-A637-49BA85785277}"/>
              </a:ext>
            </a:extLst>
          </p:cNvPr>
          <p:cNvGrpSpPr/>
          <p:nvPr/>
        </p:nvGrpSpPr>
        <p:grpSpPr>
          <a:xfrm>
            <a:off x="9258233" y="1447800"/>
            <a:ext cx="2806958" cy="1295400"/>
            <a:chOff x="9258233" y="1447800"/>
            <a:chExt cx="2806958" cy="1295400"/>
          </a:xfrm>
        </p:grpSpPr>
        <p:sp>
          <p:nvSpPr>
            <p:cNvPr id="26" name="Pfeil: nach rechts 25">
              <a:extLst>
                <a:ext uri="{FF2B5EF4-FFF2-40B4-BE49-F238E27FC236}">
                  <a16:creationId xmlns:a16="http://schemas.microsoft.com/office/drawing/2014/main" id="{F09EFF54-0436-408A-92AF-00D83D05EDAE}"/>
                </a:ext>
              </a:extLst>
            </p:cNvPr>
            <p:cNvSpPr/>
            <p:nvPr/>
          </p:nvSpPr>
          <p:spPr>
            <a:xfrm flipH="1">
              <a:off x="9258233" y="1447800"/>
              <a:ext cx="2740268" cy="1295400"/>
            </a:xfrm>
            <a:prstGeom prst="rightArrow">
              <a:avLst>
                <a:gd name="adj1" fmla="val 67751"/>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7" name="Textfeld 26">
              <a:extLst>
                <a:ext uri="{FF2B5EF4-FFF2-40B4-BE49-F238E27FC236}">
                  <a16:creationId xmlns:a16="http://schemas.microsoft.com/office/drawing/2014/main" id="{12D546FC-B2C2-467D-8212-F68C582EC856}"/>
                </a:ext>
              </a:extLst>
            </p:cNvPr>
            <p:cNvSpPr txBox="1"/>
            <p:nvPr/>
          </p:nvSpPr>
          <p:spPr>
            <a:xfrm flipH="1">
              <a:off x="9790636" y="1641094"/>
              <a:ext cx="2274555" cy="923330"/>
            </a:xfrm>
            <a:prstGeom prst="rect">
              <a:avLst/>
            </a:prstGeom>
            <a:noFill/>
          </p:spPr>
          <p:txBody>
            <a:bodyPr wrap="square" rtlCol="0">
              <a:spAutoFit/>
            </a:bodyPr>
            <a:lstStyle/>
            <a:p>
              <a:r>
                <a:rPr lang="de-DE" b="1">
                  <a:solidFill>
                    <a:schemeClr val="bg1"/>
                  </a:solidFill>
                </a:rPr>
                <a:t>Extrapolation </a:t>
              </a:r>
              <a:r>
                <a:rPr lang="de-DE">
                  <a:solidFill>
                    <a:schemeClr val="bg1"/>
                  </a:solidFill>
                </a:rPr>
                <a:t>= </a:t>
              </a:r>
              <a:r>
                <a:rPr lang="de-DE" err="1">
                  <a:solidFill>
                    <a:schemeClr val="bg1"/>
                  </a:solidFill>
                </a:rPr>
                <a:t>exchange</a:t>
              </a:r>
              <a:r>
                <a:rPr lang="de-DE">
                  <a:solidFill>
                    <a:schemeClr val="bg1"/>
                  </a:solidFill>
                </a:rPr>
                <a:t> </a:t>
              </a:r>
              <a:r>
                <a:rPr lang="de-DE" err="1">
                  <a:solidFill>
                    <a:schemeClr val="bg1"/>
                  </a:solidFill>
                </a:rPr>
                <a:t>of</a:t>
              </a:r>
              <a:r>
                <a:rPr lang="de-DE">
                  <a:solidFill>
                    <a:schemeClr val="bg1"/>
                  </a:solidFill>
                </a:rPr>
                <a:t> a </a:t>
              </a:r>
              <a:r>
                <a:rPr lang="de-DE" err="1">
                  <a:solidFill>
                    <a:schemeClr val="bg1"/>
                  </a:solidFill>
                </a:rPr>
                <a:t>building</a:t>
              </a:r>
              <a:r>
                <a:rPr lang="de-DE">
                  <a:solidFill>
                    <a:schemeClr val="bg1"/>
                  </a:solidFill>
                </a:rPr>
                <a:t> block</a:t>
              </a:r>
            </a:p>
          </p:txBody>
        </p:sp>
      </p:grpSp>
      <p:sp>
        <p:nvSpPr>
          <p:cNvPr id="33" name="TextBox 32">
            <a:extLst>
              <a:ext uri="{FF2B5EF4-FFF2-40B4-BE49-F238E27FC236}">
                <a16:creationId xmlns:a16="http://schemas.microsoft.com/office/drawing/2014/main" id="{1F5DE779-8F70-4EDA-9B08-134CC610712D}"/>
              </a:ext>
            </a:extLst>
          </p:cNvPr>
          <p:cNvSpPr txBox="1"/>
          <p:nvPr/>
        </p:nvSpPr>
        <p:spPr>
          <a:xfrm>
            <a:off x="5767388" y="6502806"/>
            <a:ext cx="6105524" cy="276999"/>
          </a:xfrm>
          <a:prstGeom prst="rect">
            <a:avLst/>
          </a:prstGeom>
          <a:noFill/>
        </p:spPr>
        <p:txBody>
          <a:bodyPr wrap="square">
            <a:spAutoFit/>
          </a:bodyPr>
          <a:lstStyle/>
          <a:p>
            <a:pPr marL="0" marR="0" lvl="0" indent="0" algn="r" defTabSz="1219744"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a:ln>
                  <a:noFill/>
                </a:ln>
                <a:solidFill>
                  <a:prstClr val="black"/>
                </a:solidFill>
                <a:effectLst/>
                <a:uLnTx/>
                <a:uFillTx/>
                <a:latin typeface="Calibri"/>
                <a:ea typeface="+mn-ea"/>
                <a:cs typeface="Arial" charset="0"/>
              </a:rPr>
              <a:t>Küpfer </a:t>
            </a:r>
            <a:r>
              <a:rPr kumimoji="0" lang="de-DE" sz="1200" b="0" i="1" u="none" strike="noStrike" kern="1200" cap="none" spc="0" normalizeH="0" baseline="0" noProof="0">
                <a:ln>
                  <a:noFill/>
                </a:ln>
                <a:solidFill>
                  <a:prstClr val="black"/>
                </a:solidFill>
                <a:effectLst/>
                <a:uLnTx/>
                <a:uFillTx/>
                <a:latin typeface="Calibri"/>
                <a:ea typeface="+mn-ea"/>
                <a:cs typeface="Arial" charset="0"/>
              </a:rPr>
              <a:t>et al</a:t>
            </a:r>
            <a:r>
              <a:rPr kumimoji="0" lang="de-DE" sz="1200" b="0" i="0" u="none" strike="noStrike" kern="1200" cap="none" spc="0" normalizeH="0" baseline="0" noProof="0">
                <a:ln>
                  <a:noFill/>
                </a:ln>
                <a:solidFill>
                  <a:prstClr val="black"/>
                </a:solidFill>
                <a:effectLst/>
                <a:uLnTx/>
                <a:uFillTx/>
                <a:latin typeface="Calibri"/>
                <a:ea typeface="+mn-ea"/>
                <a:cs typeface="Arial" charset="0"/>
              </a:rPr>
              <a:t>.,</a:t>
            </a:r>
            <a:r>
              <a:rPr kumimoji="0" lang="de-DE" sz="1200" b="0" i="1" u="none" strike="noStrike" kern="1200" cap="none" spc="0" normalizeH="0" baseline="0" noProof="0">
                <a:ln>
                  <a:noFill/>
                </a:ln>
                <a:solidFill>
                  <a:prstClr val="black"/>
                </a:solidFill>
                <a:effectLst/>
                <a:uLnTx/>
                <a:uFillTx/>
                <a:latin typeface="Calibri"/>
                <a:ea typeface="+mn-ea"/>
                <a:cs typeface="Arial" charset="0"/>
              </a:rPr>
              <a:t> CPT:PSP</a:t>
            </a:r>
            <a:r>
              <a:rPr kumimoji="0" lang="da-DK" sz="1200" b="0" i="1" u="none" strike="noStrike" kern="1200" cap="none" spc="0" normalizeH="0" baseline="0" noProof="0">
                <a:ln>
                  <a:noFill/>
                </a:ln>
                <a:solidFill>
                  <a:prstClr val="black"/>
                </a:solidFill>
                <a:effectLst/>
                <a:uLnTx/>
                <a:uFillTx/>
                <a:latin typeface="Calibri"/>
                <a:ea typeface="+mn-ea"/>
                <a:cs typeface="Arial" charset="0"/>
              </a:rPr>
              <a:t> </a:t>
            </a:r>
            <a:r>
              <a:rPr kumimoji="0" lang="da-DK" sz="1200" b="0" i="0" u="none" strike="noStrike" kern="1200" cap="none" spc="0" normalizeH="0" baseline="0" noProof="0">
                <a:ln>
                  <a:noFill/>
                </a:ln>
                <a:solidFill>
                  <a:prstClr val="black"/>
                </a:solidFill>
                <a:effectLst/>
                <a:uLnTx/>
                <a:uFillTx/>
                <a:latin typeface="Calibri"/>
                <a:ea typeface="+mn-ea"/>
                <a:cs typeface="Arial" charset="0"/>
              </a:rPr>
              <a:t>(2016)</a:t>
            </a:r>
            <a:r>
              <a:rPr kumimoji="0" lang="da-DK" sz="1200" b="0" i="1" u="none" strike="noStrike" kern="1200" cap="none" spc="0" normalizeH="0" baseline="0" noProof="0">
                <a:ln>
                  <a:noFill/>
                </a:ln>
                <a:solidFill>
                  <a:prstClr val="black"/>
                </a:solidFill>
                <a:effectLst/>
                <a:uLnTx/>
                <a:uFillTx/>
                <a:latin typeface="Calibri"/>
                <a:ea typeface="+mn-ea"/>
                <a:cs typeface="Arial" charset="0"/>
              </a:rPr>
              <a:t> </a:t>
            </a:r>
            <a:endParaRPr kumimoji="0" lang="de-DE" sz="1200" b="0" i="1" u="none" strike="noStrike" kern="1200" cap="none" spc="0" normalizeH="0" baseline="0" noProof="0">
              <a:ln>
                <a:noFill/>
              </a:ln>
              <a:solidFill>
                <a:prstClr val="black"/>
              </a:solidFill>
              <a:effectLst/>
              <a:uLnTx/>
              <a:uFillTx/>
              <a:latin typeface="Calibri"/>
              <a:ea typeface="+mn-ea"/>
              <a:cs typeface="Arial" charset="0"/>
            </a:endParaRPr>
          </a:p>
        </p:txBody>
      </p:sp>
      <p:sp>
        <p:nvSpPr>
          <p:cNvPr id="23" name="Slide Number Placeholder 22">
            <a:extLst>
              <a:ext uri="{FF2B5EF4-FFF2-40B4-BE49-F238E27FC236}">
                <a16:creationId xmlns:a16="http://schemas.microsoft.com/office/drawing/2014/main" id="{A132242B-D9D5-4378-930D-6667AAE32789}"/>
              </a:ext>
            </a:extLst>
          </p:cNvPr>
          <p:cNvSpPr>
            <a:spLocks noGrp="1"/>
          </p:cNvSpPr>
          <p:nvPr>
            <p:ph type="sldNum" sz="quarter" idx="4"/>
          </p:nvPr>
        </p:nvSpPr>
        <p:spPr/>
        <p:txBody>
          <a:bodyPr/>
          <a:lstStyle/>
          <a:p>
            <a:r>
              <a:rPr lang="en-US" noProof="0"/>
              <a:t>Page </a:t>
            </a:r>
            <a:fld id="{87F334AE-4EAC-4C2D-A638-92A76F09FCC4}" type="slidenum">
              <a:rPr lang="en-US" noProof="0" smtClean="0"/>
              <a:pPr/>
              <a:t>17</a:t>
            </a:fld>
            <a:endParaRPr lang="en-US" noProof="0"/>
          </a:p>
        </p:txBody>
      </p:sp>
    </p:spTree>
    <p:extLst>
      <p:ext uri="{BB962C8B-B14F-4D97-AF65-F5344CB8AC3E}">
        <p14:creationId xmlns:p14="http://schemas.microsoft.com/office/powerpoint/2010/main" val="15033094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48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48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ext uri="{D42A27DB-BD31-4B8C-83A1-F6EECF244321}">
                <p14:modId xmlns:p14="http://schemas.microsoft.com/office/powerpoint/2010/main" val="2387459798"/>
              </p:ext>
            </p:extLst>
          </p:nvPr>
        </p:nvGraphicFramePr>
        <p:xfrm>
          <a:off x="1525589" y="1589"/>
          <a:ext cx="1587" cy="1587"/>
        </p:xfrm>
        <a:graphic>
          <a:graphicData uri="http://schemas.openxmlformats.org/presentationml/2006/ole">
            <mc:AlternateContent xmlns:mc="http://schemas.openxmlformats.org/markup-compatibility/2006">
              <mc:Choice xmlns:v="urn:schemas-microsoft-com:vml" Requires="v">
                <p:oleObj spid="_x0000_s118785" name="think-cell Folie" r:id="rId4" imgW="270" imgH="270" progId="TCLayout.ActiveDocument.1">
                  <p:embed/>
                </p:oleObj>
              </mc:Choice>
              <mc:Fallback>
                <p:oleObj name="think-cell Folie" r:id="rId4" imgW="270" imgH="270" progId="TCLayout.ActiveDocument.1">
                  <p:embed/>
                  <p:pic>
                    <p:nvPicPr>
                      <p:cNvPr id="2" name="Object 1" hidden="1"/>
                      <p:cNvPicPr/>
                      <p:nvPr/>
                    </p:nvPicPr>
                    <p:blipFill>
                      <a:blip r:embed="rId5"/>
                      <a:stretch>
                        <a:fillRect/>
                      </a:stretch>
                    </p:blipFill>
                    <p:spPr>
                      <a:xfrm>
                        <a:off x="1525589" y="1589"/>
                        <a:ext cx="1587" cy="1587"/>
                      </a:xfrm>
                      <a:prstGeom prst="rect">
                        <a:avLst/>
                      </a:prstGeom>
                    </p:spPr>
                  </p:pic>
                </p:oleObj>
              </mc:Fallback>
            </mc:AlternateContent>
          </a:graphicData>
        </a:graphic>
      </p:graphicFrame>
      <p:sp>
        <p:nvSpPr>
          <p:cNvPr id="83" name="Inhaltsplatzhalter 82"/>
          <p:cNvSpPr>
            <a:spLocks noGrp="1"/>
          </p:cNvSpPr>
          <p:nvPr>
            <p:ph idx="1"/>
          </p:nvPr>
        </p:nvSpPr>
        <p:spPr>
          <a:xfrm>
            <a:off x="5879976" y="1538288"/>
            <a:ext cx="4483224" cy="4741696"/>
          </a:xfrm>
        </p:spPr>
        <p:txBody>
          <a:bodyPr/>
          <a:lstStyle/>
          <a:p>
            <a:pPr algn="just"/>
            <a:r>
              <a:rPr lang="en-US"/>
              <a:t>The Organism is subdivided in compartments</a:t>
            </a:r>
          </a:p>
          <a:p>
            <a:pPr algn="just"/>
            <a:r>
              <a:rPr lang="en-US"/>
              <a:t>Each </a:t>
            </a:r>
            <a:r>
              <a:rPr lang="en-US" b="1"/>
              <a:t>compartment</a:t>
            </a:r>
            <a:r>
              <a:rPr lang="en-US"/>
              <a:t> represents an </a:t>
            </a:r>
            <a:r>
              <a:rPr lang="en-US" b="1"/>
              <a:t>organ</a:t>
            </a:r>
          </a:p>
          <a:p>
            <a:pPr algn="just"/>
            <a:r>
              <a:rPr lang="en-US"/>
              <a:t>For each organ volume, blood-flow and composition are integrated</a:t>
            </a:r>
          </a:p>
          <a:p>
            <a:pPr algn="just"/>
            <a:r>
              <a:rPr lang="en-US"/>
              <a:t>Mass balance equations for concentrations in tissues (ODEs)</a:t>
            </a:r>
            <a:r>
              <a:rPr lang="de-DE"/>
              <a:t> </a:t>
            </a:r>
            <a:endParaRPr lang="en-US"/>
          </a:p>
        </p:txBody>
      </p:sp>
      <p:sp>
        <p:nvSpPr>
          <p:cNvPr id="8" name="Titel 1"/>
          <p:cNvSpPr>
            <a:spLocks noGrp="1"/>
          </p:cNvSpPr>
          <p:nvPr>
            <p:ph type="title"/>
          </p:nvPr>
        </p:nvSpPr>
        <p:spPr bwMode="gray">
          <a:xfrm>
            <a:off x="2063553" y="648524"/>
            <a:ext cx="7067551" cy="404213"/>
          </a:xfrm>
          <a:prstGeom prst="rect">
            <a:avLst/>
          </a:prstGeom>
        </p:spPr>
        <p:txBody>
          <a:bodyPr/>
          <a:lstStyle/>
          <a:p>
            <a:pPr>
              <a:spcBef>
                <a:spcPts val="0"/>
              </a:spcBef>
              <a:defRPr/>
            </a:pPr>
            <a:r>
              <a:rPr lang="en-US" kern="0"/>
              <a:t>PBPK Model </a:t>
            </a:r>
            <a:endParaRPr lang="de-DE" kern="0"/>
          </a:p>
        </p:txBody>
      </p:sp>
      <p:sp>
        <p:nvSpPr>
          <p:cNvPr id="4" name="Footer Placeholder 3"/>
          <p:cNvSpPr>
            <a:spLocks noGrp="1"/>
          </p:cNvSpPr>
          <p:nvPr>
            <p:ph type="ftr" sz="quarter" idx="3"/>
          </p:nvPr>
        </p:nvSpPr>
        <p:spPr/>
        <p:txBody>
          <a:bodyPr/>
          <a:lstStyle/>
          <a:p>
            <a:r>
              <a:rPr lang="en-US">
                <a:solidFill>
                  <a:prstClr val="black"/>
                </a:solidFill>
              </a:rPr>
              <a:t>www.open-systems-pharmacology.org</a:t>
            </a:r>
          </a:p>
        </p:txBody>
      </p:sp>
      <p:sp>
        <p:nvSpPr>
          <p:cNvPr id="5" name="Slide Number Placeholder 4"/>
          <p:cNvSpPr>
            <a:spLocks noGrp="1"/>
          </p:cNvSpPr>
          <p:nvPr>
            <p:ph type="sldNum" sz="quarter" idx="4"/>
          </p:nvPr>
        </p:nvSpPr>
        <p:spPr/>
        <p:txBody>
          <a:bodyPr/>
          <a:lstStyle/>
          <a:p>
            <a:r>
              <a:rPr lang="en-US">
                <a:solidFill>
                  <a:prstClr val="black"/>
                </a:solidFill>
              </a:rPr>
              <a:t>Page </a:t>
            </a:r>
            <a:fld id="{87F334AE-4EAC-4C2D-A638-92A76F09FCC4}" type="slidenum">
              <a:rPr lang="en-US" smtClean="0">
                <a:solidFill>
                  <a:prstClr val="black"/>
                </a:solidFill>
              </a:rPr>
              <a:pPr/>
              <a:t>18</a:t>
            </a:fld>
            <a:endParaRPr lang="en-US">
              <a:solidFill>
                <a:prstClr val="black"/>
              </a:solidFill>
            </a:endParaRPr>
          </a:p>
        </p:txBody>
      </p:sp>
      <p:pic>
        <p:nvPicPr>
          <p:cNvPr id="11" name="Grafik 7" descr="C:\Users\ztlku\Desktop\S2.bmp">
            <a:extLst>
              <a:ext uri="{FF2B5EF4-FFF2-40B4-BE49-F238E27FC236}">
                <a16:creationId xmlns:a16="http://schemas.microsoft.com/office/drawing/2014/main" id="{997835A0-DE45-4AEA-A04A-7AED515D68E6}"/>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98068" y="1582310"/>
            <a:ext cx="3174021" cy="47475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315438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Representation of an Organ in PK-Sim®</a:t>
            </a:r>
          </a:p>
        </p:txBody>
      </p:sp>
      <p:grpSp>
        <p:nvGrpSpPr>
          <p:cNvPr id="13" name="Gruppieren 12"/>
          <p:cNvGrpSpPr/>
          <p:nvPr/>
        </p:nvGrpSpPr>
        <p:grpSpPr>
          <a:xfrm>
            <a:off x="798068" y="1580322"/>
            <a:ext cx="8309867" cy="4749569"/>
            <a:chOff x="395536" y="1554194"/>
            <a:chExt cx="8309867" cy="4749569"/>
          </a:xfrm>
        </p:grpSpPr>
        <p:pic>
          <p:nvPicPr>
            <p:cNvPr id="7" name="Grafik 7" descr="C:\Users\ztlku\Desktop\S2.bm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5536" y="1556182"/>
              <a:ext cx="3174021" cy="47475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Isosceles Triangle 2"/>
            <p:cNvSpPr/>
            <p:nvPr/>
          </p:nvSpPr>
          <p:spPr bwMode="auto">
            <a:xfrm rot="14683647">
              <a:off x="3605361" y="2404014"/>
              <a:ext cx="1739971" cy="3657413"/>
            </a:xfrm>
            <a:prstGeom prst="triangle">
              <a:avLst/>
            </a:prstGeom>
            <a:gradFill flip="none" rotWithShape="1">
              <a:gsLst>
                <a:gs pos="0">
                  <a:srgbClr val="FBEAC7"/>
                </a:gs>
                <a:gs pos="24000">
                  <a:srgbClr val="FEE7F2">
                    <a:alpha val="36000"/>
                  </a:srgbClr>
                </a:gs>
                <a:gs pos="100000">
                  <a:srgbClr val="FBA97D"/>
                </a:gs>
              </a:gsLst>
              <a:lin ang="2700000" scaled="1"/>
              <a:tileRect/>
            </a:gradFill>
            <a:ln w="9525" algn="ctr">
              <a:noFill/>
              <a:miter lim="800000"/>
              <a:headEnd/>
              <a:tailEnd/>
            </a:ln>
            <a:effectLst/>
          </p:spPr>
          <p:txBody>
            <a:bodyPr vert="horz" wrap="square" lIns="0" tIns="0" rIns="0" bIns="0" numCol="1" rtlCol="0" anchor="ctr" anchorCtr="0" compatLnSpc="1">
              <a:prstTxWarp prst="textNoShape">
                <a:avLst/>
              </a:prstTxWarp>
            </a:bodyPr>
            <a:lstStyle/>
            <a:p>
              <a:pPr algn="ctr"/>
              <a:endParaRPr lang="en-US" err="1">
                <a:solidFill>
                  <a:prstClr val="black"/>
                </a:solidFill>
              </a:endParaRPr>
            </a:p>
          </p:txBody>
        </p:sp>
        <p:grpSp>
          <p:nvGrpSpPr>
            <p:cNvPr id="9" name="Group 10"/>
            <p:cNvGrpSpPr/>
            <p:nvPr/>
          </p:nvGrpSpPr>
          <p:grpSpPr>
            <a:xfrm>
              <a:off x="4716016" y="1554194"/>
              <a:ext cx="3989387" cy="2692001"/>
              <a:chOff x="4716016" y="1554194"/>
              <a:chExt cx="3989387" cy="2692001"/>
            </a:xfrm>
          </p:grpSpPr>
          <p:pic>
            <p:nvPicPr>
              <p:cNvPr id="10"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l="20799" t="19846" r="17906"/>
              <a:stretch/>
            </p:blipFill>
            <p:spPr bwMode="auto">
              <a:xfrm>
                <a:off x="5545777" y="2090056"/>
                <a:ext cx="2445284" cy="2156139"/>
              </a:xfrm>
              <a:prstGeom prst="rect">
                <a:avLst/>
              </a:prstGeom>
              <a:noFill/>
              <a:ln>
                <a:noFill/>
              </a:ln>
              <a:effectLst/>
              <a:extLst>
                <a:ext uri="{909E8E84-426E-40DD-AFC4-6F175D3DCCD1}">
                  <a14:hiddenFill xmlns:a14="http://schemas.microsoft.com/office/drawing/2010/main">
                    <a:solidFill>
                      <a:schemeClr val="bg2"/>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b="79599"/>
              <a:stretch/>
            </p:blipFill>
            <p:spPr bwMode="auto">
              <a:xfrm>
                <a:off x="4716016" y="1554194"/>
                <a:ext cx="3989387" cy="548802"/>
              </a:xfrm>
              <a:prstGeom prst="rect">
                <a:avLst/>
              </a:prstGeom>
              <a:noFill/>
              <a:ln>
                <a:noFill/>
              </a:ln>
              <a:effectLst/>
              <a:extLst>
                <a:ext uri="{909E8E84-426E-40DD-AFC4-6F175D3DCCD1}">
                  <a14:hiddenFill xmlns:a14="http://schemas.microsoft.com/office/drawing/2010/main">
                    <a:solidFill>
                      <a:schemeClr val="bg2"/>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12" name="TextBox 12"/>
            <p:cNvSpPr txBox="1"/>
            <p:nvPr/>
          </p:nvSpPr>
          <p:spPr bwMode="gray">
            <a:xfrm>
              <a:off x="4139951" y="4869159"/>
              <a:ext cx="4565451" cy="1434603"/>
            </a:xfrm>
            <a:prstGeom prst="rect">
              <a:avLst/>
            </a:prstGeom>
          </p:spPr>
          <p:txBody>
            <a:bodyPr vert="horz" wrap="none" lIns="0" tIns="0" rIns="0" bIns="0" rtlCol="0">
              <a:noAutofit/>
            </a:bodyPr>
            <a:lstStyle/>
            <a:p>
              <a:r>
                <a:rPr lang="en-US">
                  <a:solidFill>
                    <a:prstClr val="black"/>
                  </a:solidFill>
                  <a:latin typeface="Arial" panose="020B0604020202020204" pitchFamily="34" charset="0"/>
                  <a:cs typeface="Arial" panose="020B0604020202020204" pitchFamily="34" charset="0"/>
                </a:rPr>
                <a:t>Each Organ is divided in sub-compartments:</a:t>
              </a:r>
            </a:p>
            <a:p>
              <a:pPr marL="285750" indent="-285750">
                <a:buClr>
                  <a:schemeClr val="accent1"/>
                </a:buClr>
                <a:buFont typeface="Arial" panose="020B0604020202020204" pitchFamily="34" charset="0"/>
                <a:buChar char="•"/>
              </a:pPr>
              <a:r>
                <a:rPr lang="en-US">
                  <a:solidFill>
                    <a:prstClr val="black"/>
                  </a:solidFill>
                  <a:latin typeface="Arial" panose="020B0604020202020204" pitchFamily="34" charset="0"/>
                  <a:cs typeface="Arial" panose="020B0604020202020204" pitchFamily="34" charset="0"/>
                </a:rPr>
                <a:t>Cellular Space</a:t>
              </a:r>
            </a:p>
            <a:p>
              <a:pPr marL="285750" indent="-285750">
                <a:buClr>
                  <a:schemeClr val="accent1"/>
                </a:buClr>
                <a:buFont typeface="Arial" panose="020B0604020202020204" pitchFamily="34" charset="0"/>
                <a:buChar char="•"/>
              </a:pPr>
              <a:r>
                <a:rPr lang="en-US">
                  <a:solidFill>
                    <a:prstClr val="black"/>
                  </a:solidFill>
                  <a:latin typeface="Arial" panose="020B0604020202020204" pitchFamily="34" charset="0"/>
                  <a:cs typeface="Arial" panose="020B0604020202020204" pitchFamily="34" charset="0"/>
                </a:rPr>
                <a:t>Interstitial Space</a:t>
              </a:r>
            </a:p>
            <a:p>
              <a:pPr marL="285750" indent="-285750">
                <a:buClr>
                  <a:schemeClr val="accent1"/>
                </a:buClr>
                <a:buFont typeface="Arial" panose="020B0604020202020204" pitchFamily="34" charset="0"/>
                <a:buChar char="•"/>
              </a:pPr>
              <a:r>
                <a:rPr lang="en-US">
                  <a:solidFill>
                    <a:prstClr val="black"/>
                  </a:solidFill>
                  <a:latin typeface="Arial" panose="020B0604020202020204" pitchFamily="34" charset="0"/>
                  <a:cs typeface="Arial" panose="020B0604020202020204" pitchFamily="34" charset="0"/>
                </a:rPr>
                <a:t>Vascular space (Plasma and RBC)</a:t>
              </a:r>
            </a:p>
          </p:txBody>
        </p:sp>
      </p:grpSp>
      <p:sp>
        <p:nvSpPr>
          <p:cNvPr id="3" name="Footer Placeholder 2"/>
          <p:cNvSpPr>
            <a:spLocks noGrp="1"/>
          </p:cNvSpPr>
          <p:nvPr>
            <p:ph type="ftr" sz="quarter" idx="3"/>
          </p:nvPr>
        </p:nvSpPr>
        <p:spPr/>
        <p:txBody>
          <a:bodyPr/>
          <a:lstStyle/>
          <a:p>
            <a:r>
              <a:rPr lang="en-US">
                <a:solidFill>
                  <a:prstClr val="black"/>
                </a:solidFill>
              </a:rPr>
              <a:t>www.open-systems-pharmacology.org</a:t>
            </a:r>
          </a:p>
        </p:txBody>
      </p:sp>
      <p:sp>
        <p:nvSpPr>
          <p:cNvPr id="4" name="Slide Number Placeholder 3"/>
          <p:cNvSpPr>
            <a:spLocks noGrp="1"/>
          </p:cNvSpPr>
          <p:nvPr>
            <p:ph type="sldNum" sz="quarter" idx="4"/>
          </p:nvPr>
        </p:nvSpPr>
        <p:spPr/>
        <p:txBody>
          <a:bodyPr/>
          <a:lstStyle/>
          <a:p>
            <a:r>
              <a:rPr lang="en-US">
                <a:solidFill>
                  <a:prstClr val="black"/>
                </a:solidFill>
              </a:rPr>
              <a:t>Page </a:t>
            </a:r>
            <a:fld id="{87F334AE-4EAC-4C2D-A638-92A76F09FCC4}" type="slidenum">
              <a:rPr lang="en-US" smtClean="0">
                <a:solidFill>
                  <a:prstClr val="black"/>
                </a:solidFill>
              </a:rPr>
              <a:pPr/>
              <a:t>19</a:t>
            </a:fld>
            <a:endParaRPr lang="en-US">
              <a:solidFill>
                <a:prstClr val="black"/>
              </a:solidFill>
            </a:endParaRPr>
          </a:p>
        </p:txBody>
      </p:sp>
    </p:spTree>
    <p:extLst>
      <p:ext uri="{BB962C8B-B14F-4D97-AF65-F5344CB8AC3E}">
        <p14:creationId xmlns:p14="http://schemas.microsoft.com/office/powerpoint/2010/main" val="30697747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Agenda</a:t>
            </a:r>
            <a:endParaRPr lang="de-DE"/>
          </a:p>
        </p:txBody>
      </p:sp>
      <p:sp>
        <p:nvSpPr>
          <p:cNvPr id="7" name="Inhaltsplatzhalter 8"/>
          <p:cNvSpPr txBox="1">
            <a:spLocks/>
          </p:cNvSpPr>
          <p:nvPr/>
        </p:nvSpPr>
        <p:spPr>
          <a:xfrm>
            <a:off x="1600200" y="1791488"/>
            <a:ext cx="9500616" cy="4152113"/>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2000" b="1"/>
              <a:t>13:00-13:10</a:t>
            </a:r>
            <a:r>
              <a:rPr lang="en-US" sz="2000"/>
              <a:t>	Welcome and round of introduction</a:t>
            </a:r>
          </a:p>
          <a:p>
            <a:pPr marL="0" indent="0">
              <a:buNone/>
            </a:pPr>
            <a:r>
              <a:rPr lang="en-US" sz="2000" b="1"/>
              <a:t>13:10-14:00</a:t>
            </a:r>
            <a:r>
              <a:rPr lang="en-US" sz="2000"/>
              <a:t> 	Introduction to the Open Systems Pharmacology suite</a:t>
            </a:r>
            <a:endParaRPr lang="en-US" sz="2000">
              <a:solidFill>
                <a:srgbClr val="FF0000"/>
              </a:solidFill>
            </a:endParaRPr>
          </a:p>
          <a:p>
            <a:pPr marL="0" indent="0">
              <a:buNone/>
            </a:pPr>
            <a:r>
              <a:rPr lang="en-US" sz="2000" b="1"/>
              <a:t>14:00-15:00 </a:t>
            </a:r>
            <a:r>
              <a:rPr lang="en-US" sz="2000"/>
              <a:t>	Hands-on I: Setting up a model with PK-Sim</a:t>
            </a:r>
          </a:p>
          <a:p>
            <a:pPr marL="0" indent="0">
              <a:buNone/>
            </a:pPr>
            <a:r>
              <a:rPr lang="en-US" sz="2000" b="1"/>
              <a:t>15:00-15:15</a:t>
            </a:r>
            <a:r>
              <a:rPr lang="en-US" sz="2000"/>
              <a:t> 	Coffee Break</a:t>
            </a:r>
          </a:p>
          <a:p>
            <a:pPr marL="0" indent="0">
              <a:buNone/>
            </a:pPr>
            <a:r>
              <a:rPr lang="en-US" sz="2000" b="1"/>
              <a:t>15:15-16:00 </a:t>
            </a:r>
            <a:r>
              <a:rPr lang="en-US" sz="2000"/>
              <a:t>	Oral drug absorption modeling in PK-Sim </a:t>
            </a:r>
          </a:p>
          <a:p>
            <a:pPr marL="0" indent="0">
              <a:buNone/>
            </a:pPr>
            <a:r>
              <a:rPr lang="en-US" sz="2000" b="1"/>
              <a:t>16:00-16:50</a:t>
            </a:r>
            <a:r>
              <a:rPr lang="en-US" sz="2000"/>
              <a:t>	Hands-on II: Modeling of absorption and formulation</a:t>
            </a:r>
            <a:endParaRPr lang="en-US" sz="2000">
              <a:solidFill>
                <a:srgbClr val="FF0000"/>
              </a:solidFill>
            </a:endParaRPr>
          </a:p>
          <a:p>
            <a:pPr marL="0" indent="0">
              <a:buNone/>
            </a:pPr>
            <a:r>
              <a:rPr lang="en-US" sz="2000" b="1"/>
              <a:t>16:50-17:00</a:t>
            </a:r>
            <a:r>
              <a:rPr lang="en-US" sz="2000"/>
              <a:t>	Wrap-up plenary session</a:t>
            </a:r>
            <a:endParaRPr lang="en-US" sz="1200"/>
          </a:p>
        </p:txBody>
      </p:sp>
      <p:sp>
        <p:nvSpPr>
          <p:cNvPr id="3" name="Footer Placeholder 2"/>
          <p:cNvSpPr>
            <a:spLocks noGrp="1"/>
          </p:cNvSpPr>
          <p:nvPr>
            <p:ph type="ftr" sz="quarter" idx="3"/>
          </p:nvPr>
        </p:nvSpPr>
        <p:spPr/>
        <p:txBody>
          <a:bodyPr/>
          <a:lstStyle/>
          <a:p>
            <a:r>
              <a:rPr lang="en-US" noProof="0"/>
              <a:t>www.open-systems-pharmacology.org</a:t>
            </a:r>
          </a:p>
        </p:txBody>
      </p:sp>
      <p:sp>
        <p:nvSpPr>
          <p:cNvPr id="4" name="Slide Number Placeholder 3">
            <a:extLst>
              <a:ext uri="{FF2B5EF4-FFF2-40B4-BE49-F238E27FC236}">
                <a16:creationId xmlns:a16="http://schemas.microsoft.com/office/drawing/2014/main" id="{F8D2ED60-0DC9-406F-9B3E-780F7CB3ADC8}"/>
              </a:ext>
            </a:extLst>
          </p:cNvPr>
          <p:cNvSpPr>
            <a:spLocks noGrp="1"/>
          </p:cNvSpPr>
          <p:nvPr>
            <p:ph type="sldNum" sz="quarter" idx="4"/>
          </p:nvPr>
        </p:nvSpPr>
        <p:spPr/>
        <p:txBody>
          <a:bodyPr/>
          <a:lstStyle/>
          <a:p>
            <a:r>
              <a:rPr lang="en-US" noProof="0"/>
              <a:t>Page </a:t>
            </a:r>
            <a:fld id="{87F334AE-4EAC-4C2D-A638-92A76F09FCC4}" type="slidenum">
              <a:rPr lang="en-US" noProof="0" smtClean="0"/>
              <a:pPr/>
              <a:t>2</a:t>
            </a:fld>
            <a:endParaRPr lang="en-US" noProof="0"/>
          </a:p>
        </p:txBody>
      </p:sp>
    </p:spTree>
    <p:extLst>
      <p:ext uri="{BB962C8B-B14F-4D97-AF65-F5344CB8AC3E}">
        <p14:creationId xmlns:p14="http://schemas.microsoft.com/office/powerpoint/2010/main" val="2836244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Representation of an Organ in PK-Sim®</a:t>
            </a:r>
          </a:p>
        </p:txBody>
      </p:sp>
      <p:sp>
        <p:nvSpPr>
          <p:cNvPr id="3" name="Footer Placeholder 2"/>
          <p:cNvSpPr>
            <a:spLocks noGrp="1"/>
          </p:cNvSpPr>
          <p:nvPr>
            <p:ph type="ftr" sz="quarter" idx="3"/>
          </p:nvPr>
        </p:nvSpPr>
        <p:spPr/>
        <p:txBody>
          <a:bodyPr/>
          <a:lstStyle/>
          <a:p>
            <a:r>
              <a:rPr lang="en-US">
                <a:solidFill>
                  <a:prstClr val="black"/>
                </a:solidFill>
              </a:rPr>
              <a:t>www.open-systems-pharmacology.org</a:t>
            </a:r>
          </a:p>
        </p:txBody>
      </p:sp>
      <p:sp>
        <p:nvSpPr>
          <p:cNvPr id="4" name="Slide Number Placeholder 3"/>
          <p:cNvSpPr>
            <a:spLocks noGrp="1"/>
          </p:cNvSpPr>
          <p:nvPr>
            <p:ph type="sldNum" sz="quarter" idx="4"/>
          </p:nvPr>
        </p:nvSpPr>
        <p:spPr/>
        <p:txBody>
          <a:bodyPr/>
          <a:lstStyle/>
          <a:p>
            <a:r>
              <a:rPr lang="en-US">
                <a:solidFill>
                  <a:prstClr val="black"/>
                </a:solidFill>
              </a:rPr>
              <a:t>Page </a:t>
            </a:r>
            <a:fld id="{87F334AE-4EAC-4C2D-A638-92A76F09FCC4}" type="slidenum">
              <a:rPr lang="en-US" smtClean="0">
                <a:solidFill>
                  <a:prstClr val="black"/>
                </a:solidFill>
              </a:rPr>
              <a:pPr/>
              <a:t>20</a:t>
            </a:fld>
            <a:endParaRPr lang="en-US">
              <a:solidFill>
                <a:prstClr val="black"/>
              </a:solidFill>
            </a:endParaRPr>
          </a:p>
        </p:txBody>
      </p:sp>
      <p:sp>
        <p:nvSpPr>
          <p:cNvPr id="14" name="Rectangle 13">
            <a:extLst>
              <a:ext uri="{FF2B5EF4-FFF2-40B4-BE49-F238E27FC236}">
                <a16:creationId xmlns:a16="http://schemas.microsoft.com/office/drawing/2014/main" id="{900AAEB1-5B15-4343-B780-8A7B485772E0}"/>
              </a:ext>
            </a:extLst>
          </p:cNvPr>
          <p:cNvSpPr/>
          <p:nvPr/>
        </p:nvSpPr>
        <p:spPr>
          <a:xfrm>
            <a:off x="5898233" y="1841700"/>
            <a:ext cx="4950691" cy="408853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15" name="Straight Connector 14">
            <a:extLst>
              <a:ext uri="{FF2B5EF4-FFF2-40B4-BE49-F238E27FC236}">
                <a16:creationId xmlns:a16="http://schemas.microsoft.com/office/drawing/2014/main" id="{B03B19B0-5451-45AD-93F8-2E78CC5B66CB}"/>
              </a:ext>
            </a:extLst>
          </p:cNvPr>
          <p:cNvCxnSpPr/>
          <p:nvPr/>
        </p:nvCxnSpPr>
        <p:spPr>
          <a:xfrm>
            <a:off x="5898233" y="2413922"/>
            <a:ext cx="4950691" cy="9235"/>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EF728C49-53DF-417E-8308-70AC93DEF74E}"/>
              </a:ext>
            </a:extLst>
          </p:cNvPr>
          <p:cNvCxnSpPr/>
          <p:nvPr/>
        </p:nvCxnSpPr>
        <p:spPr>
          <a:xfrm>
            <a:off x="5898232" y="3728518"/>
            <a:ext cx="4950691" cy="9235"/>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776391C3-FABA-40D2-B23B-32A30106DE0C}"/>
              </a:ext>
            </a:extLst>
          </p:cNvPr>
          <p:cNvSpPr/>
          <p:nvPr/>
        </p:nvSpPr>
        <p:spPr>
          <a:xfrm>
            <a:off x="9084782" y="1961343"/>
            <a:ext cx="240146" cy="193963"/>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 name="Oval 17">
            <a:extLst>
              <a:ext uri="{FF2B5EF4-FFF2-40B4-BE49-F238E27FC236}">
                <a16:creationId xmlns:a16="http://schemas.microsoft.com/office/drawing/2014/main" id="{9769B173-A404-4BB2-8395-5C68F8B8D849}"/>
              </a:ext>
            </a:extLst>
          </p:cNvPr>
          <p:cNvSpPr/>
          <p:nvPr/>
        </p:nvSpPr>
        <p:spPr>
          <a:xfrm>
            <a:off x="10500251" y="1910972"/>
            <a:ext cx="240146" cy="193963"/>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ysClr val="windowText" lastClr="000000"/>
                </a:solidFill>
              </a:rPr>
              <a:t>C</a:t>
            </a:r>
            <a:endParaRPr lang="en-CA">
              <a:solidFill>
                <a:sysClr val="windowText" lastClr="000000"/>
              </a:solidFill>
            </a:endParaRPr>
          </a:p>
        </p:txBody>
      </p:sp>
      <p:sp>
        <p:nvSpPr>
          <p:cNvPr id="19" name="Oval 18">
            <a:extLst>
              <a:ext uri="{FF2B5EF4-FFF2-40B4-BE49-F238E27FC236}">
                <a16:creationId xmlns:a16="http://schemas.microsoft.com/office/drawing/2014/main" id="{DFCEC148-5AD0-4D6E-9384-30C34D9470C0}"/>
              </a:ext>
            </a:extLst>
          </p:cNvPr>
          <p:cNvSpPr/>
          <p:nvPr/>
        </p:nvSpPr>
        <p:spPr>
          <a:xfrm>
            <a:off x="8755734" y="1866743"/>
            <a:ext cx="240146" cy="193963"/>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b="1"/>
          </a:p>
        </p:txBody>
      </p:sp>
      <p:sp>
        <p:nvSpPr>
          <p:cNvPr id="20" name="Oval 19">
            <a:extLst>
              <a:ext uri="{FF2B5EF4-FFF2-40B4-BE49-F238E27FC236}">
                <a16:creationId xmlns:a16="http://schemas.microsoft.com/office/drawing/2014/main" id="{4B44C6E8-B464-4016-9D78-300CEFA73F11}"/>
              </a:ext>
            </a:extLst>
          </p:cNvPr>
          <p:cNvSpPr/>
          <p:nvPr/>
        </p:nvSpPr>
        <p:spPr>
          <a:xfrm>
            <a:off x="9413830" y="2111075"/>
            <a:ext cx="240146" cy="193963"/>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1" name="Oval 20">
            <a:extLst>
              <a:ext uri="{FF2B5EF4-FFF2-40B4-BE49-F238E27FC236}">
                <a16:creationId xmlns:a16="http://schemas.microsoft.com/office/drawing/2014/main" id="{41E0544C-5F88-4776-A060-1A5E2A7F1115}"/>
              </a:ext>
            </a:extLst>
          </p:cNvPr>
          <p:cNvSpPr/>
          <p:nvPr/>
        </p:nvSpPr>
        <p:spPr>
          <a:xfrm>
            <a:off x="9679951" y="1936933"/>
            <a:ext cx="240146" cy="193963"/>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ysClr val="windowText" lastClr="000000"/>
                </a:solidFill>
              </a:rPr>
              <a:t>R</a:t>
            </a:r>
            <a:endParaRPr lang="en-CA">
              <a:solidFill>
                <a:sysClr val="windowText" lastClr="000000"/>
              </a:solidFill>
            </a:endParaRPr>
          </a:p>
        </p:txBody>
      </p:sp>
      <p:sp>
        <p:nvSpPr>
          <p:cNvPr id="22" name="Oval 21">
            <a:extLst>
              <a:ext uri="{FF2B5EF4-FFF2-40B4-BE49-F238E27FC236}">
                <a16:creationId xmlns:a16="http://schemas.microsoft.com/office/drawing/2014/main" id="{8640A096-3287-488E-8929-A4527AFE512C}"/>
              </a:ext>
            </a:extLst>
          </p:cNvPr>
          <p:cNvSpPr/>
          <p:nvPr/>
        </p:nvSpPr>
        <p:spPr>
          <a:xfrm>
            <a:off x="10097901" y="1917112"/>
            <a:ext cx="240146" cy="193963"/>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B</a:t>
            </a:r>
            <a:endParaRPr lang="en-CA">
              <a:solidFill>
                <a:schemeClr val="tx1"/>
              </a:solidFill>
            </a:endParaRPr>
          </a:p>
        </p:txBody>
      </p:sp>
      <p:cxnSp>
        <p:nvCxnSpPr>
          <p:cNvPr id="23" name="Straight Arrow Connector 22">
            <a:extLst>
              <a:ext uri="{FF2B5EF4-FFF2-40B4-BE49-F238E27FC236}">
                <a16:creationId xmlns:a16="http://schemas.microsoft.com/office/drawing/2014/main" id="{4B732E28-615E-45D4-928F-9C91FE4E43CB}"/>
              </a:ext>
            </a:extLst>
          </p:cNvPr>
          <p:cNvCxnSpPr>
            <a:endCxn id="18" idx="6"/>
          </p:cNvCxnSpPr>
          <p:nvPr/>
        </p:nvCxnSpPr>
        <p:spPr>
          <a:xfrm flipH="1">
            <a:off x="10740397" y="2007953"/>
            <a:ext cx="588820"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AACF224E-9CE0-44E8-A8C8-55995E16C16E}"/>
              </a:ext>
            </a:extLst>
          </p:cNvPr>
          <p:cNvCxnSpPr/>
          <p:nvPr/>
        </p:nvCxnSpPr>
        <p:spPr>
          <a:xfrm flipH="1">
            <a:off x="10735781" y="2271186"/>
            <a:ext cx="588820"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652F84B1-6559-4512-8928-34D0C55AEA89}"/>
              </a:ext>
            </a:extLst>
          </p:cNvPr>
          <p:cNvCxnSpPr/>
          <p:nvPr/>
        </p:nvCxnSpPr>
        <p:spPr>
          <a:xfrm flipH="1">
            <a:off x="8569852" y="1925946"/>
            <a:ext cx="29960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DB84EBC4-6B27-4A28-A591-B6776C3D26CF}"/>
              </a:ext>
            </a:extLst>
          </p:cNvPr>
          <p:cNvCxnSpPr/>
          <p:nvPr/>
        </p:nvCxnSpPr>
        <p:spPr>
          <a:xfrm>
            <a:off x="8569852" y="1983316"/>
            <a:ext cx="318942"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AC6F70C8-391D-41F0-B836-0A3379866F86}"/>
              </a:ext>
            </a:extLst>
          </p:cNvPr>
          <p:cNvCxnSpPr/>
          <p:nvPr/>
        </p:nvCxnSpPr>
        <p:spPr>
          <a:xfrm>
            <a:off x="9226792" y="3555204"/>
            <a:ext cx="1154" cy="36518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A3E492A9-E1B5-4CA1-91D5-B61679913911}"/>
              </a:ext>
            </a:extLst>
          </p:cNvPr>
          <p:cNvCxnSpPr/>
          <p:nvPr/>
        </p:nvCxnSpPr>
        <p:spPr>
          <a:xfrm flipV="1">
            <a:off x="9379192" y="3555122"/>
            <a:ext cx="5772" cy="36526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9" name="TextBox 28">
                <a:extLst>
                  <a:ext uri="{FF2B5EF4-FFF2-40B4-BE49-F238E27FC236}">
                    <a16:creationId xmlns:a16="http://schemas.microsoft.com/office/drawing/2014/main" id="{7CCF62C5-0370-40CD-8AAB-1598761AF132}"/>
                  </a:ext>
                </a:extLst>
              </p:cNvPr>
              <p:cNvSpPr txBox="1"/>
              <p:nvPr/>
            </p:nvSpPr>
            <p:spPr>
              <a:xfrm>
                <a:off x="11361708" y="1869453"/>
                <a:ext cx="49167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CA" i="1" smtClean="0">
                              <a:latin typeface="Cambria Math" panose="02040503050406030204" pitchFamily="18" charset="0"/>
                            </a:rPr>
                          </m:ctrlPr>
                        </m:sSubPr>
                        <m:e>
                          <m:r>
                            <a:rPr lang="en-US" b="0" i="1" smtClean="0">
                              <a:latin typeface="Cambria Math" panose="02040503050406030204" pitchFamily="18" charset="0"/>
                            </a:rPr>
                            <m:t>𝑄</m:t>
                          </m:r>
                        </m:e>
                        <m:sub>
                          <m:r>
                            <a:rPr lang="en-US" b="0" i="1" smtClean="0">
                              <a:latin typeface="Cambria Math" panose="02040503050406030204" pitchFamily="18" charset="0"/>
                            </a:rPr>
                            <m:t>𝑟𝑏𝑐</m:t>
                          </m:r>
                        </m:sub>
                      </m:sSub>
                    </m:oMath>
                  </m:oMathPara>
                </a14:m>
                <a:endParaRPr lang="en-CA"/>
              </a:p>
            </p:txBody>
          </p:sp>
        </mc:Choice>
        <mc:Fallback>
          <p:sp>
            <p:nvSpPr>
              <p:cNvPr id="29" name="TextBox 28">
                <a:extLst>
                  <a:ext uri="{FF2B5EF4-FFF2-40B4-BE49-F238E27FC236}">
                    <a16:creationId xmlns:a16="http://schemas.microsoft.com/office/drawing/2014/main" id="{7CCF62C5-0370-40CD-8AAB-1598761AF132}"/>
                  </a:ext>
                </a:extLst>
              </p:cNvPr>
              <p:cNvSpPr txBox="1">
                <a:spLocks noRot="1" noChangeAspect="1" noMove="1" noResize="1" noEditPoints="1" noAdjustHandles="1" noChangeArrowheads="1" noChangeShapeType="1" noTextEdit="1"/>
              </p:cNvSpPr>
              <p:nvPr/>
            </p:nvSpPr>
            <p:spPr>
              <a:xfrm>
                <a:off x="11361708" y="1869453"/>
                <a:ext cx="491673" cy="276999"/>
              </a:xfrm>
              <a:prstGeom prst="rect">
                <a:avLst/>
              </a:prstGeom>
              <a:blipFill>
                <a:blip r:embed="rId2"/>
                <a:stretch>
                  <a:fillRect l="-15000" r="-5000" b="-3111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0" name="TextBox 29">
                <a:extLst>
                  <a:ext uri="{FF2B5EF4-FFF2-40B4-BE49-F238E27FC236}">
                    <a16:creationId xmlns:a16="http://schemas.microsoft.com/office/drawing/2014/main" id="{D562867F-4435-4BB2-B3D6-F3E23C557479}"/>
                  </a:ext>
                </a:extLst>
              </p:cNvPr>
              <p:cNvSpPr txBox="1"/>
              <p:nvPr/>
            </p:nvSpPr>
            <p:spPr>
              <a:xfrm>
                <a:off x="11361708" y="2165016"/>
                <a:ext cx="830292" cy="29841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CA" i="1" smtClean="0">
                              <a:latin typeface="Cambria Math" panose="02040503050406030204" pitchFamily="18" charset="0"/>
                            </a:rPr>
                          </m:ctrlPr>
                        </m:sSubPr>
                        <m:e>
                          <m:r>
                            <a:rPr lang="en-US" b="0" i="1" smtClean="0">
                              <a:latin typeface="Cambria Math" panose="02040503050406030204" pitchFamily="18" charset="0"/>
                            </a:rPr>
                            <m:t>𝑄</m:t>
                          </m:r>
                        </m:e>
                        <m:sub>
                          <m:r>
                            <a:rPr lang="en-US" b="0" i="1" smtClean="0">
                              <a:latin typeface="Cambria Math" panose="02040503050406030204" pitchFamily="18" charset="0"/>
                            </a:rPr>
                            <m:t>𝑝𝑙𝑎𝑠𝑚𝑎</m:t>
                          </m:r>
                        </m:sub>
                      </m:sSub>
                    </m:oMath>
                  </m:oMathPara>
                </a14:m>
                <a:endParaRPr lang="en-CA"/>
              </a:p>
            </p:txBody>
          </p:sp>
        </mc:Choice>
        <mc:Fallback>
          <p:sp>
            <p:nvSpPr>
              <p:cNvPr id="30" name="TextBox 29">
                <a:extLst>
                  <a:ext uri="{FF2B5EF4-FFF2-40B4-BE49-F238E27FC236}">
                    <a16:creationId xmlns:a16="http://schemas.microsoft.com/office/drawing/2014/main" id="{D562867F-4435-4BB2-B3D6-F3E23C557479}"/>
                  </a:ext>
                </a:extLst>
              </p:cNvPr>
              <p:cNvSpPr txBox="1">
                <a:spLocks noRot="1" noChangeAspect="1" noMove="1" noResize="1" noEditPoints="1" noAdjustHandles="1" noChangeArrowheads="1" noChangeShapeType="1" noTextEdit="1"/>
              </p:cNvSpPr>
              <p:nvPr/>
            </p:nvSpPr>
            <p:spPr>
              <a:xfrm>
                <a:off x="11361708" y="2165016"/>
                <a:ext cx="830292" cy="298415"/>
              </a:xfrm>
              <a:prstGeom prst="rect">
                <a:avLst/>
              </a:prstGeom>
              <a:blipFill>
                <a:blip r:embed="rId3"/>
                <a:stretch>
                  <a:fillRect l="-8824" r="-4412" b="-2653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1" name="TextBox 30">
                <a:extLst>
                  <a:ext uri="{FF2B5EF4-FFF2-40B4-BE49-F238E27FC236}">
                    <a16:creationId xmlns:a16="http://schemas.microsoft.com/office/drawing/2014/main" id="{105498EB-A02C-43C8-A9FB-0A4AD54FB4D4}"/>
                  </a:ext>
                </a:extLst>
              </p:cNvPr>
              <p:cNvSpPr txBox="1"/>
              <p:nvPr/>
            </p:nvSpPr>
            <p:spPr>
              <a:xfrm>
                <a:off x="7681287" y="1827803"/>
                <a:ext cx="92781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CA" i="1" smtClean="0">
                              <a:latin typeface="Cambria Math" panose="02040503050406030204" pitchFamily="18" charset="0"/>
                            </a:rPr>
                          </m:ctrlPr>
                        </m:sSubPr>
                        <m:e>
                          <m:r>
                            <a:rPr lang="en-US" b="0" i="1" smtClean="0">
                              <a:latin typeface="Cambria Math" panose="02040503050406030204" pitchFamily="18" charset="0"/>
                            </a:rPr>
                            <m:t>𝑃</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𝑆𝐴</m:t>
                          </m:r>
                        </m:e>
                        <m:sub>
                          <m:r>
                            <a:rPr lang="en-US" b="0" i="1" smtClean="0">
                              <a:latin typeface="Cambria Math" panose="02040503050406030204" pitchFamily="18" charset="0"/>
                            </a:rPr>
                            <m:t>𝑟𝑏𝑐</m:t>
                          </m:r>
                        </m:sub>
                      </m:sSub>
                    </m:oMath>
                  </m:oMathPara>
                </a14:m>
                <a:endParaRPr lang="en-CA"/>
              </a:p>
            </p:txBody>
          </p:sp>
        </mc:Choice>
        <mc:Fallback>
          <p:sp>
            <p:nvSpPr>
              <p:cNvPr id="31" name="TextBox 30">
                <a:extLst>
                  <a:ext uri="{FF2B5EF4-FFF2-40B4-BE49-F238E27FC236}">
                    <a16:creationId xmlns:a16="http://schemas.microsoft.com/office/drawing/2014/main" id="{105498EB-A02C-43C8-A9FB-0A4AD54FB4D4}"/>
                  </a:ext>
                </a:extLst>
              </p:cNvPr>
              <p:cNvSpPr txBox="1">
                <a:spLocks noRot="1" noChangeAspect="1" noMove="1" noResize="1" noEditPoints="1" noAdjustHandles="1" noChangeArrowheads="1" noChangeShapeType="1" noTextEdit="1"/>
              </p:cNvSpPr>
              <p:nvPr/>
            </p:nvSpPr>
            <p:spPr>
              <a:xfrm>
                <a:off x="7681287" y="1827803"/>
                <a:ext cx="927818" cy="276999"/>
              </a:xfrm>
              <a:prstGeom prst="rect">
                <a:avLst/>
              </a:prstGeom>
              <a:blipFill>
                <a:blip r:embed="rId4"/>
                <a:stretch>
                  <a:fillRect l="-5263" r="-2632" b="-1777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2" name="TextBox 31">
                <a:extLst>
                  <a:ext uri="{FF2B5EF4-FFF2-40B4-BE49-F238E27FC236}">
                    <a16:creationId xmlns:a16="http://schemas.microsoft.com/office/drawing/2014/main" id="{82C71200-1001-458C-8EE6-BD27E5A62864}"/>
                  </a:ext>
                </a:extLst>
              </p:cNvPr>
              <p:cNvSpPr txBox="1"/>
              <p:nvPr/>
            </p:nvSpPr>
            <p:spPr>
              <a:xfrm>
                <a:off x="8915283" y="3262861"/>
                <a:ext cx="94750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CA" i="1" smtClean="0">
                              <a:latin typeface="Cambria Math" panose="02040503050406030204" pitchFamily="18" charset="0"/>
                            </a:rPr>
                          </m:ctrlPr>
                        </m:sSubPr>
                        <m:e>
                          <m:r>
                            <a:rPr lang="en-US" b="0" i="1" smtClean="0">
                              <a:latin typeface="Cambria Math" panose="02040503050406030204" pitchFamily="18" charset="0"/>
                            </a:rPr>
                            <m:t>𝑃</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𝑆𝐴</m:t>
                          </m:r>
                        </m:e>
                        <m:sub>
                          <m:r>
                            <a:rPr lang="en-US" b="0" i="1" smtClean="0">
                              <a:latin typeface="Cambria Math" panose="02040503050406030204" pitchFamily="18" charset="0"/>
                            </a:rPr>
                            <m:t>𝑐𝑒𝑙𝑙</m:t>
                          </m:r>
                        </m:sub>
                      </m:sSub>
                    </m:oMath>
                  </m:oMathPara>
                </a14:m>
                <a:endParaRPr lang="en-CA"/>
              </a:p>
            </p:txBody>
          </p:sp>
        </mc:Choice>
        <mc:Fallback>
          <p:sp>
            <p:nvSpPr>
              <p:cNvPr id="32" name="TextBox 31">
                <a:extLst>
                  <a:ext uri="{FF2B5EF4-FFF2-40B4-BE49-F238E27FC236}">
                    <a16:creationId xmlns:a16="http://schemas.microsoft.com/office/drawing/2014/main" id="{82C71200-1001-458C-8EE6-BD27E5A62864}"/>
                  </a:ext>
                </a:extLst>
              </p:cNvPr>
              <p:cNvSpPr txBox="1">
                <a:spLocks noRot="1" noChangeAspect="1" noMove="1" noResize="1" noEditPoints="1" noAdjustHandles="1" noChangeArrowheads="1" noChangeShapeType="1" noTextEdit="1"/>
              </p:cNvSpPr>
              <p:nvPr/>
            </p:nvSpPr>
            <p:spPr>
              <a:xfrm>
                <a:off x="8915283" y="3262861"/>
                <a:ext cx="947502" cy="276999"/>
              </a:xfrm>
              <a:prstGeom prst="rect">
                <a:avLst/>
              </a:prstGeom>
              <a:blipFill>
                <a:blip r:embed="rId5"/>
                <a:stretch>
                  <a:fillRect l="-5128" r="-1923" b="-15217"/>
                </a:stretch>
              </a:blipFill>
            </p:spPr>
            <p:txBody>
              <a:bodyPr/>
              <a:lstStyle/>
              <a:p>
                <a:r>
                  <a:rPr lang="en-US">
                    <a:noFill/>
                  </a:rPr>
                  <a:t> </a:t>
                </a:r>
              </a:p>
            </p:txBody>
          </p:sp>
        </mc:Fallback>
      </mc:AlternateContent>
      <p:sp>
        <p:nvSpPr>
          <p:cNvPr id="33" name="TextBox 32">
            <a:extLst>
              <a:ext uri="{FF2B5EF4-FFF2-40B4-BE49-F238E27FC236}">
                <a16:creationId xmlns:a16="http://schemas.microsoft.com/office/drawing/2014/main" id="{4895D2D2-DAA4-4829-B978-A783EB561EE0}"/>
              </a:ext>
            </a:extLst>
          </p:cNvPr>
          <p:cNvSpPr txBox="1"/>
          <p:nvPr/>
        </p:nvSpPr>
        <p:spPr>
          <a:xfrm>
            <a:off x="5954804" y="2112420"/>
            <a:ext cx="854721" cy="369332"/>
          </a:xfrm>
          <a:prstGeom prst="rect">
            <a:avLst/>
          </a:prstGeom>
          <a:noFill/>
        </p:spPr>
        <p:txBody>
          <a:bodyPr wrap="none" rtlCol="0">
            <a:spAutoFit/>
          </a:bodyPr>
          <a:lstStyle/>
          <a:p>
            <a:r>
              <a:rPr lang="en-US"/>
              <a:t>plasma</a:t>
            </a:r>
            <a:endParaRPr lang="en-CA"/>
          </a:p>
        </p:txBody>
      </p:sp>
      <p:sp>
        <p:nvSpPr>
          <p:cNvPr id="34" name="TextBox 33">
            <a:extLst>
              <a:ext uri="{FF2B5EF4-FFF2-40B4-BE49-F238E27FC236}">
                <a16:creationId xmlns:a16="http://schemas.microsoft.com/office/drawing/2014/main" id="{DF2D3296-5592-48F7-A249-0EE1BEAB2A74}"/>
              </a:ext>
            </a:extLst>
          </p:cNvPr>
          <p:cNvSpPr txBox="1"/>
          <p:nvPr/>
        </p:nvSpPr>
        <p:spPr>
          <a:xfrm>
            <a:off x="5954804" y="3401360"/>
            <a:ext cx="1133708" cy="369332"/>
          </a:xfrm>
          <a:prstGeom prst="rect">
            <a:avLst/>
          </a:prstGeom>
          <a:noFill/>
        </p:spPr>
        <p:txBody>
          <a:bodyPr wrap="none" rtlCol="0">
            <a:spAutoFit/>
          </a:bodyPr>
          <a:lstStyle/>
          <a:p>
            <a:r>
              <a:rPr lang="en-US"/>
              <a:t>interstitial</a:t>
            </a:r>
            <a:endParaRPr lang="en-CA"/>
          </a:p>
        </p:txBody>
      </p:sp>
      <p:sp>
        <p:nvSpPr>
          <p:cNvPr id="35" name="TextBox 34">
            <a:extLst>
              <a:ext uri="{FF2B5EF4-FFF2-40B4-BE49-F238E27FC236}">
                <a16:creationId xmlns:a16="http://schemas.microsoft.com/office/drawing/2014/main" id="{63C627B5-85A9-4BAF-B795-1D097C1D5204}"/>
              </a:ext>
            </a:extLst>
          </p:cNvPr>
          <p:cNvSpPr txBox="1"/>
          <p:nvPr/>
        </p:nvSpPr>
        <p:spPr>
          <a:xfrm>
            <a:off x="5904358" y="5560903"/>
            <a:ext cx="1304716" cy="369332"/>
          </a:xfrm>
          <a:prstGeom prst="rect">
            <a:avLst/>
          </a:prstGeom>
          <a:noFill/>
        </p:spPr>
        <p:txBody>
          <a:bodyPr wrap="none" rtlCol="0">
            <a:spAutoFit/>
          </a:bodyPr>
          <a:lstStyle/>
          <a:p>
            <a:r>
              <a:rPr lang="en-US"/>
              <a:t>intracellular</a:t>
            </a:r>
            <a:endParaRPr lang="en-CA"/>
          </a:p>
        </p:txBody>
      </p:sp>
      <mc:AlternateContent xmlns:mc="http://schemas.openxmlformats.org/markup-compatibility/2006">
        <mc:Choice xmlns:a14="http://schemas.microsoft.com/office/drawing/2010/main" Requires="a14">
          <p:sp>
            <p:nvSpPr>
              <p:cNvPr id="36" name="TextBox 35">
                <a:extLst>
                  <a:ext uri="{FF2B5EF4-FFF2-40B4-BE49-F238E27FC236}">
                    <a16:creationId xmlns:a16="http://schemas.microsoft.com/office/drawing/2014/main" id="{E4E65410-ACC6-479F-825F-DB46926BA0CF}"/>
                  </a:ext>
                </a:extLst>
              </p:cNvPr>
              <p:cNvSpPr txBox="1"/>
              <p:nvPr/>
            </p:nvSpPr>
            <p:spPr>
              <a:xfrm>
                <a:off x="4847224" y="2208685"/>
                <a:ext cx="1006558" cy="29841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CA"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𝑖𝑛𝑡𝑒𝑟</m:t>
                          </m:r>
                          <m:r>
                            <a:rPr lang="en-US" b="0" i="1" smtClean="0">
                              <a:latin typeface="Cambria Math" panose="02040503050406030204" pitchFamily="18" charset="0"/>
                            </a:rPr>
                            <m:t>−</m:t>
                          </m:r>
                          <m:r>
                            <a:rPr lang="en-US" b="0" i="1" smtClean="0">
                              <a:latin typeface="Cambria Math" panose="02040503050406030204" pitchFamily="18" charset="0"/>
                            </a:rPr>
                            <m:t>𝑝𝑙𝑠</m:t>
                          </m:r>
                        </m:sub>
                      </m:sSub>
                    </m:oMath>
                  </m:oMathPara>
                </a14:m>
                <a:endParaRPr lang="en-CA"/>
              </a:p>
            </p:txBody>
          </p:sp>
        </mc:Choice>
        <mc:Fallback>
          <p:sp>
            <p:nvSpPr>
              <p:cNvPr id="36" name="TextBox 35">
                <a:extLst>
                  <a:ext uri="{FF2B5EF4-FFF2-40B4-BE49-F238E27FC236}">
                    <a16:creationId xmlns:a16="http://schemas.microsoft.com/office/drawing/2014/main" id="{E4E65410-ACC6-479F-825F-DB46926BA0CF}"/>
                  </a:ext>
                </a:extLst>
              </p:cNvPr>
              <p:cNvSpPr txBox="1">
                <a:spLocks noRot="1" noChangeAspect="1" noMove="1" noResize="1" noEditPoints="1" noAdjustHandles="1" noChangeArrowheads="1" noChangeShapeType="1" noTextEdit="1"/>
              </p:cNvSpPr>
              <p:nvPr/>
            </p:nvSpPr>
            <p:spPr>
              <a:xfrm>
                <a:off x="4847224" y="2208685"/>
                <a:ext cx="1006558" cy="298415"/>
              </a:xfrm>
              <a:prstGeom prst="rect">
                <a:avLst/>
              </a:prstGeom>
              <a:blipFill>
                <a:blip r:embed="rId6"/>
                <a:stretch>
                  <a:fillRect l="-4848" r="-4242" b="-2653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7" name="TextBox 36">
                <a:extLst>
                  <a:ext uri="{FF2B5EF4-FFF2-40B4-BE49-F238E27FC236}">
                    <a16:creationId xmlns:a16="http://schemas.microsoft.com/office/drawing/2014/main" id="{93FA8020-818A-4A9B-A6DC-5F1D02507F97}"/>
                  </a:ext>
                </a:extLst>
              </p:cNvPr>
              <p:cNvSpPr txBox="1"/>
              <p:nvPr/>
            </p:nvSpPr>
            <p:spPr>
              <a:xfrm>
                <a:off x="4911119" y="3526795"/>
                <a:ext cx="878767" cy="29841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CA"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𝑐𝑒𝑙𝑙</m:t>
                          </m:r>
                          <m:r>
                            <a:rPr lang="en-US" b="0" i="1" smtClean="0">
                              <a:latin typeface="Cambria Math" panose="02040503050406030204" pitchFamily="18" charset="0"/>
                            </a:rPr>
                            <m:t>−</m:t>
                          </m:r>
                          <m:r>
                            <a:rPr lang="en-US" b="0" i="1" smtClean="0">
                              <a:latin typeface="Cambria Math" panose="02040503050406030204" pitchFamily="18" charset="0"/>
                            </a:rPr>
                            <m:t>𝑝𝑙𝑠</m:t>
                          </m:r>
                        </m:sub>
                      </m:sSub>
                    </m:oMath>
                  </m:oMathPara>
                </a14:m>
                <a:endParaRPr lang="en-CA"/>
              </a:p>
            </p:txBody>
          </p:sp>
        </mc:Choice>
        <mc:Fallback>
          <p:sp>
            <p:nvSpPr>
              <p:cNvPr id="37" name="TextBox 36">
                <a:extLst>
                  <a:ext uri="{FF2B5EF4-FFF2-40B4-BE49-F238E27FC236}">
                    <a16:creationId xmlns:a16="http://schemas.microsoft.com/office/drawing/2014/main" id="{93FA8020-818A-4A9B-A6DC-5F1D02507F97}"/>
                  </a:ext>
                </a:extLst>
              </p:cNvPr>
              <p:cNvSpPr txBox="1">
                <a:spLocks noRot="1" noChangeAspect="1" noMove="1" noResize="1" noEditPoints="1" noAdjustHandles="1" noChangeArrowheads="1" noChangeShapeType="1" noTextEdit="1"/>
              </p:cNvSpPr>
              <p:nvPr/>
            </p:nvSpPr>
            <p:spPr>
              <a:xfrm>
                <a:off x="4911119" y="3526795"/>
                <a:ext cx="878767" cy="298415"/>
              </a:xfrm>
              <a:prstGeom prst="rect">
                <a:avLst/>
              </a:prstGeom>
              <a:blipFill>
                <a:blip r:embed="rId7"/>
                <a:stretch>
                  <a:fillRect l="-6250" r="-4167" b="-27083"/>
                </a:stretch>
              </a:blipFill>
            </p:spPr>
            <p:txBody>
              <a:bodyPr/>
              <a:lstStyle/>
              <a:p>
                <a:r>
                  <a:rPr lang="en-US">
                    <a:noFill/>
                  </a:rPr>
                  <a:t> </a:t>
                </a:r>
              </a:p>
            </p:txBody>
          </p:sp>
        </mc:Fallback>
      </mc:AlternateContent>
      <p:pic>
        <p:nvPicPr>
          <p:cNvPr id="39" name="Grafik 7" descr="C:\Users\ztlku\Desktop\S2.bmp">
            <a:extLst>
              <a:ext uri="{FF2B5EF4-FFF2-40B4-BE49-F238E27FC236}">
                <a16:creationId xmlns:a16="http://schemas.microsoft.com/office/drawing/2014/main" id="{42C641F3-0070-4D0F-8E55-35D220DA4EE1}"/>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98068" y="1582310"/>
            <a:ext cx="3174021" cy="47475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09752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4"/>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5"/>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6"/>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7" grpId="0" animBg="1"/>
      <p:bldP spid="18" grpId="0" animBg="1"/>
      <p:bldP spid="19" grpId="0" animBg="1"/>
      <p:bldP spid="20" grpId="0" animBg="1"/>
      <p:bldP spid="21" grpId="0" animBg="1"/>
      <p:bldP spid="22" grpId="0" animBg="1"/>
      <p:bldP spid="29" grpId="0"/>
      <p:bldP spid="30" grpId="0"/>
      <p:bldP spid="31" grpId="0"/>
      <p:bldP spid="32" grpId="0"/>
      <p:bldP spid="33" grpId="0"/>
      <p:bldP spid="34" grpId="0"/>
      <p:bldP spid="35" grpId="0"/>
      <p:bldP spid="36" grpId="0"/>
      <p:bldP spid="37"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Representation of an Organ in PK-Sim®</a:t>
            </a:r>
          </a:p>
        </p:txBody>
      </p:sp>
      <p:sp>
        <p:nvSpPr>
          <p:cNvPr id="3" name="Footer Placeholder 2"/>
          <p:cNvSpPr>
            <a:spLocks noGrp="1"/>
          </p:cNvSpPr>
          <p:nvPr>
            <p:ph type="ftr" sz="quarter" idx="3"/>
          </p:nvPr>
        </p:nvSpPr>
        <p:spPr/>
        <p:txBody>
          <a:bodyPr/>
          <a:lstStyle/>
          <a:p>
            <a:r>
              <a:rPr lang="en-US">
                <a:solidFill>
                  <a:prstClr val="black"/>
                </a:solidFill>
              </a:rPr>
              <a:t>www.open-systems-pharmacology.org</a:t>
            </a:r>
          </a:p>
        </p:txBody>
      </p:sp>
      <p:sp>
        <p:nvSpPr>
          <p:cNvPr id="4" name="Slide Number Placeholder 3"/>
          <p:cNvSpPr>
            <a:spLocks noGrp="1"/>
          </p:cNvSpPr>
          <p:nvPr>
            <p:ph type="sldNum" sz="quarter" idx="4"/>
          </p:nvPr>
        </p:nvSpPr>
        <p:spPr/>
        <p:txBody>
          <a:bodyPr/>
          <a:lstStyle/>
          <a:p>
            <a:r>
              <a:rPr lang="en-US">
                <a:solidFill>
                  <a:prstClr val="black"/>
                </a:solidFill>
              </a:rPr>
              <a:t>Page </a:t>
            </a:r>
            <a:fld id="{87F334AE-4EAC-4C2D-A638-92A76F09FCC4}" type="slidenum">
              <a:rPr lang="en-US" smtClean="0">
                <a:solidFill>
                  <a:prstClr val="black"/>
                </a:solidFill>
              </a:rPr>
              <a:pPr/>
              <a:t>21</a:t>
            </a:fld>
            <a:endParaRPr lang="en-US">
              <a:solidFill>
                <a:prstClr val="black"/>
              </a:solidFill>
            </a:endParaRPr>
          </a:p>
        </p:txBody>
      </p:sp>
      <p:pic>
        <p:nvPicPr>
          <p:cNvPr id="75" name="Picture 74">
            <a:extLst>
              <a:ext uri="{FF2B5EF4-FFF2-40B4-BE49-F238E27FC236}">
                <a16:creationId xmlns:a16="http://schemas.microsoft.com/office/drawing/2014/main" id="{39D1B999-E91F-4405-A052-6EC968357DD6}"/>
              </a:ext>
            </a:extLst>
          </p:cNvPr>
          <p:cNvPicPr>
            <a:picLocks noChangeAspect="1"/>
          </p:cNvPicPr>
          <p:nvPr/>
        </p:nvPicPr>
        <p:blipFill>
          <a:blip r:embed="rId2"/>
          <a:stretch>
            <a:fillRect/>
          </a:stretch>
        </p:blipFill>
        <p:spPr>
          <a:xfrm>
            <a:off x="523457" y="1340403"/>
            <a:ext cx="9653689" cy="4560854"/>
          </a:xfrm>
          <a:prstGeom prst="rect">
            <a:avLst/>
          </a:prstGeom>
        </p:spPr>
      </p:pic>
      <p:sp>
        <p:nvSpPr>
          <p:cNvPr id="76" name="Abgerundetes Rechteck 7">
            <a:extLst>
              <a:ext uri="{FF2B5EF4-FFF2-40B4-BE49-F238E27FC236}">
                <a16:creationId xmlns:a16="http://schemas.microsoft.com/office/drawing/2014/main" id="{99BE70BA-A313-40CE-8C6A-F7A847099732}"/>
              </a:ext>
            </a:extLst>
          </p:cNvPr>
          <p:cNvSpPr/>
          <p:nvPr/>
        </p:nvSpPr>
        <p:spPr bwMode="auto">
          <a:xfrm>
            <a:off x="9487505" y="2519666"/>
            <a:ext cx="2365200" cy="2088000"/>
          </a:xfrm>
          <a:prstGeom prst="roundRect">
            <a:avLst>
              <a:gd name="adj" fmla="val 0"/>
            </a:avLst>
          </a:prstGeom>
          <a:solidFill>
            <a:srgbClr val="89D329"/>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0BCFF"/>
              </a:solidFill>
              <a:effectLst/>
              <a:uLnTx/>
              <a:uFillTx/>
              <a:latin typeface="Arial" charset="0"/>
              <a:cs typeface="Arial"/>
            </a:endParaRPr>
          </a:p>
        </p:txBody>
      </p:sp>
      <p:sp>
        <p:nvSpPr>
          <p:cNvPr id="77" name="Textfeld 387">
            <a:extLst>
              <a:ext uri="{FF2B5EF4-FFF2-40B4-BE49-F238E27FC236}">
                <a16:creationId xmlns:a16="http://schemas.microsoft.com/office/drawing/2014/main" id="{BE838ACB-29D6-43AB-A467-7356928B8E4A}"/>
              </a:ext>
            </a:extLst>
          </p:cNvPr>
          <p:cNvSpPr txBox="1"/>
          <p:nvPr/>
        </p:nvSpPr>
        <p:spPr>
          <a:xfrm>
            <a:off x="9759636" y="2610231"/>
            <a:ext cx="1470467" cy="369332"/>
          </a:xfrm>
          <a:prstGeom prst="rect">
            <a:avLst/>
          </a:prstGeom>
          <a:noFill/>
        </p:spPr>
        <p:txBody>
          <a:bodyPr wrap="none" rtlCol="0">
            <a:spAutoFit/>
          </a:bodyPr>
          <a:lstStyle/>
          <a:p>
            <a:r>
              <a:rPr lang="en-US" b="1">
                <a:solidFill>
                  <a:srgbClr val="FF0000"/>
                </a:solidFill>
                <a:cs typeface="Calibri" panose="020F0502020204030204" pitchFamily="34" charset="0"/>
              </a:rPr>
              <a:t>P x SA &gt;&gt; </a:t>
            </a:r>
            <a:r>
              <a:rPr lang="en-US" b="1" err="1">
                <a:solidFill>
                  <a:srgbClr val="FF0000"/>
                </a:solidFill>
                <a:cs typeface="Calibri" panose="020F0502020204030204" pitchFamily="34" charset="0"/>
              </a:rPr>
              <a:t>Q</a:t>
            </a:r>
            <a:r>
              <a:rPr lang="en-US" b="1" baseline="-25000" err="1">
                <a:solidFill>
                  <a:srgbClr val="FF0000"/>
                </a:solidFill>
                <a:cs typeface="Calibri" panose="020F0502020204030204" pitchFamily="34" charset="0"/>
              </a:rPr>
              <a:t>org</a:t>
            </a:r>
            <a:endParaRPr lang="en-US" b="1" baseline="-25000">
              <a:solidFill>
                <a:srgbClr val="FF0000"/>
              </a:solidFill>
              <a:cs typeface="Calibri" panose="020F0502020204030204" pitchFamily="34" charset="0"/>
            </a:endParaRPr>
          </a:p>
        </p:txBody>
      </p:sp>
      <p:sp>
        <p:nvSpPr>
          <p:cNvPr id="78" name="Textfeld 388">
            <a:extLst>
              <a:ext uri="{FF2B5EF4-FFF2-40B4-BE49-F238E27FC236}">
                <a16:creationId xmlns:a16="http://schemas.microsoft.com/office/drawing/2014/main" id="{8FD6F0D2-8DE8-4571-B906-CBB3754915A5}"/>
              </a:ext>
            </a:extLst>
          </p:cNvPr>
          <p:cNvSpPr txBox="1"/>
          <p:nvPr/>
        </p:nvSpPr>
        <p:spPr>
          <a:xfrm>
            <a:off x="9460125" y="3021060"/>
            <a:ext cx="2392580" cy="1600438"/>
          </a:xfrm>
          <a:prstGeom prst="rect">
            <a:avLst/>
          </a:prstGeom>
          <a:noFill/>
        </p:spPr>
        <p:txBody>
          <a:bodyPr wrap="square" rtlCol="0">
            <a:spAutoFit/>
          </a:bodyPr>
          <a:lstStyle/>
          <a:p>
            <a:pPr algn="just"/>
            <a:r>
              <a:rPr lang="en-US" sz="1400">
                <a:solidFill>
                  <a:srgbClr val="000000"/>
                </a:solidFill>
                <a:cs typeface="Calibri" panose="020F0502020204030204" pitchFamily="34" charset="0"/>
              </a:rPr>
              <a:t>Equilibrium is reached rapidly. Concentration is well mixed and equal throughout the interstitial- and intracellular space</a:t>
            </a:r>
          </a:p>
          <a:p>
            <a:pPr algn="just"/>
            <a:endParaRPr lang="en-US" sz="1400">
              <a:solidFill>
                <a:srgbClr val="000000"/>
              </a:solidFill>
              <a:cs typeface="Calibri" panose="020F0502020204030204" pitchFamily="34" charset="0"/>
            </a:endParaRPr>
          </a:p>
          <a:p>
            <a:pPr algn="just"/>
            <a:r>
              <a:rPr lang="en-US" sz="1400">
                <a:solidFill>
                  <a:srgbClr val="000000"/>
                </a:solidFill>
                <a:cs typeface="Calibri" panose="020F0502020204030204" pitchFamily="34" charset="0"/>
              </a:rPr>
              <a:t>“well-stirred”</a:t>
            </a:r>
          </a:p>
        </p:txBody>
      </p:sp>
      <p:sp>
        <p:nvSpPr>
          <p:cNvPr id="79" name="Abgerundetes Rechteck 769">
            <a:extLst>
              <a:ext uri="{FF2B5EF4-FFF2-40B4-BE49-F238E27FC236}">
                <a16:creationId xmlns:a16="http://schemas.microsoft.com/office/drawing/2014/main" id="{751CEFEF-A2B3-454E-90E9-B5D03D715F3F}"/>
              </a:ext>
            </a:extLst>
          </p:cNvPr>
          <p:cNvSpPr/>
          <p:nvPr/>
        </p:nvSpPr>
        <p:spPr bwMode="auto">
          <a:xfrm>
            <a:off x="9479793" y="4675701"/>
            <a:ext cx="2366020" cy="2088000"/>
          </a:xfrm>
          <a:prstGeom prst="roundRect">
            <a:avLst>
              <a:gd name="adj" fmla="val 0"/>
            </a:avLst>
          </a:prstGeom>
          <a:solidFill>
            <a:srgbClr val="89D329"/>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3162"/>
              </a:solidFill>
              <a:effectLst/>
              <a:uLnTx/>
              <a:uFillTx/>
              <a:latin typeface="Arial" charset="0"/>
              <a:cs typeface="Arial"/>
            </a:endParaRPr>
          </a:p>
        </p:txBody>
      </p:sp>
      <p:sp>
        <p:nvSpPr>
          <p:cNvPr id="80" name="Textfeld 770">
            <a:extLst>
              <a:ext uri="{FF2B5EF4-FFF2-40B4-BE49-F238E27FC236}">
                <a16:creationId xmlns:a16="http://schemas.microsoft.com/office/drawing/2014/main" id="{F55CE37E-AFFE-4F19-A74E-B5B39A151B02}"/>
              </a:ext>
            </a:extLst>
          </p:cNvPr>
          <p:cNvSpPr txBox="1"/>
          <p:nvPr/>
        </p:nvSpPr>
        <p:spPr>
          <a:xfrm>
            <a:off x="9713824" y="4804367"/>
            <a:ext cx="1728422" cy="369332"/>
          </a:xfrm>
          <a:prstGeom prst="rect">
            <a:avLst/>
          </a:prstGeom>
          <a:noFill/>
        </p:spPr>
        <p:txBody>
          <a:bodyPr wrap="none" rtlCol="0">
            <a:spAutoFit/>
          </a:bodyPr>
          <a:lstStyle/>
          <a:p>
            <a:r>
              <a:rPr lang="en-US" b="1">
                <a:solidFill>
                  <a:srgbClr val="FF0000"/>
                </a:solidFill>
                <a:latin typeface="Arial"/>
                <a:cs typeface="Arial"/>
              </a:rPr>
              <a:t>P x SA &lt;&lt; </a:t>
            </a:r>
            <a:r>
              <a:rPr lang="en-US" b="1" err="1">
                <a:solidFill>
                  <a:srgbClr val="FF0000"/>
                </a:solidFill>
                <a:latin typeface="Arial"/>
                <a:cs typeface="Arial"/>
              </a:rPr>
              <a:t>Q</a:t>
            </a:r>
            <a:r>
              <a:rPr lang="en-US" b="1" baseline="-25000" err="1">
                <a:solidFill>
                  <a:srgbClr val="FF0000"/>
                </a:solidFill>
                <a:latin typeface="Arial"/>
                <a:cs typeface="Arial"/>
              </a:rPr>
              <a:t>org</a:t>
            </a:r>
            <a:endParaRPr lang="en-US" b="1" baseline="-25000">
              <a:solidFill>
                <a:srgbClr val="FF0000"/>
              </a:solidFill>
              <a:latin typeface="Arial"/>
              <a:cs typeface="Arial"/>
            </a:endParaRPr>
          </a:p>
        </p:txBody>
      </p:sp>
      <p:sp>
        <p:nvSpPr>
          <p:cNvPr id="81" name="Textfeld 771">
            <a:extLst>
              <a:ext uri="{FF2B5EF4-FFF2-40B4-BE49-F238E27FC236}">
                <a16:creationId xmlns:a16="http://schemas.microsoft.com/office/drawing/2014/main" id="{D5E470F4-7132-4113-94CD-62E456B33FB4}"/>
              </a:ext>
            </a:extLst>
          </p:cNvPr>
          <p:cNvSpPr txBox="1"/>
          <p:nvPr/>
        </p:nvSpPr>
        <p:spPr>
          <a:xfrm>
            <a:off x="9536687" y="5427231"/>
            <a:ext cx="2309126" cy="1169551"/>
          </a:xfrm>
          <a:prstGeom prst="rect">
            <a:avLst/>
          </a:prstGeom>
          <a:noFill/>
        </p:spPr>
        <p:txBody>
          <a:bodyPr wrap="square" rtlCol="0">
            <a:spAutoFit/>
          </a:bodyPr>
          <a:lstStyle/>
          <a:p>
            <a:r>
              <a:rPr lang="en-US" sz="1400">
                <a:solidFill>
                  <a:srgbClr val="000000"/>
                </a:solidFill>
                <a:cs typeface="Calibri" panose="020F0502020204030204" pitchFamily="34" charset="0"/>
              </a:rPr>
              <a:t>Uptake in the intracellular space is the rate-determining</a:t>
            </a:r>
          </a:p>
          <a:p>
            <a:endParaRPr lang="en-US" sz="1400">
              <a:solidFill>
                <a:srgbClr val="000000"/>
              </a:solidFill>
              <a:cs typeface="Calibri" panose="020F0502020204030204" pitchFamily="34" charset="0"/>
            </a:endParaRPr>
          </a:p>
          <a:p>
            <a:endParaRPr lang="en-US" sz="1400">
              <a:solidFill>
                <a:srgbClr val="000000"/>
              </a:solidFill>
              <a:cs typeface="Calibri" panose="020F0502020204030204" pitchFamily="34" charset="0"/>
            </a:endParaRPr>
          </a:p>
          <a:p>
            <a:r>
              <a:rPr lang="en-US" sz="1400">
                <a:solidFill>
                  <a:srgbClr val="000000"/>
                </a:solidFill>
                <a:cs typeface="Calibri" panose="020F0502020204030204" pitchFamily="34" charset="0"/>
              </a:rPr>
              <a:t>not “well-stirred”</a:t>
            </a:r>
            <a:endParaRPr lang="en-US">
              <a:solidFill>
                <a:srgbClr val="000000"/>
              </a:solidFill>
              <a:latin typeface="Arial"/>
              <a:cs typeface="Arial"/>
            </a:endParaRPr>
          </a:p>
        </p:txBody>
      </p:sp>
    </p:spTree>
    <p:extLst>
      <p:ext uri="{BB962C8B-B14F-4D97-AF65-F5344CB8AC3E}">
        <p14:creationId xmlns:p14="http://schemas.microsoft.com/office/powerpoint/2010/main" val="27254329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extLst>
              <p:ext uri="{D42A27DB-BD31-4B8C-83A1-F6EECF244321}">
                <p14:modId xmlns:p14="http://schemas.microsoft.com/office/powerpoint/2010/main" val="153370418"/>
              </p:ext>
            </p:extLst>
          </p:nvPr>
        </p:nvGraphicFramePr>
        <p:xfrm>
          <a:off x="1525589" y="1589"/>
          <a:ext cx="1587" cy="1587"/>
        </p:xfrm>
        <a:graphic>
          <a:graphicData uri="http://schemas.openxmlformats.org/presentationml/2006/ole">
            <mc:AlternateContent xmlns:mc="http://schemas.openxmlformats.org/markup-compatibility/2006">
              <mc:Choice xmlns:v="urn:schemas-microsoft-com:vml" Requires="v">
                <p:oleObj spid="_x0000_s122881" name="think-cell Folie" r:id="rId4" imgW="360" imgH="360" progId="TCLayout.ActiveDocument.1">
                  <p:embed/>
                </p:oleObj>
              </mc:Choice>
              <mc:Fallback>
                <p:oleObj name="think-cell Folie" r:id="rId4" imgW="360" imgH="360" progId="TCLayout.ActiveDocument.1">
                  <p:embed/>
                  <p:pic>
                    <p:nvPicPr>
                      <p:cNvPr id="5" name="Object 4" hidden="1"/>
                      <p:cNvPicPr/>
                      <p:nvPr/>
                    </p:nvPicPr>
                    <p:blipFill>
                      <a:blip r:embed="rId5"/>
                      <a:stretch>
                        <a:fillRect/>
                      </a:stretch>
                    </p:blipFill>
                    <p:spPr>
                      <a:xfrm>
                        <a:off x="1525589" y="1589"/>
                        <a:ext cx="1587" cy="1587"/>
                      </a:xfrm>
                      <a:prstGeom prst="rect">
                        <a:avLst/>
                      </a:prstGeom>
                    </p:spPr>
                  </p:pic>
                </p:oleObj>
              </mc:Fallback>
            </mc:AlternateContent>
          </a:graphicData>
        </a:graphic>
      </p:graphicFrame>
      <p:sp>
        <p:nvSpPr>
          <p:cNvPr id="8" name="Titel 1"/>
          <p:cNvSpPr>
            <a:spLocks noGrp="1"/>
          </p:cNvSpPr>
          <p:nvPr>
            <p:ph type="title"/>
          </p:nvPr>
        </p:nvSpPr>
        <p:spPr bwMode="gray">
          <a:xfrm>
            <a:off x="2063553" y="648524"/>
            <a:ext cx="7067551" cy="404213"/>
          </a:xfrm>
          <a:prstGeom prst="rect">
            <a:avLst/>
          </a:prstGeom>
        </p:spPr>
        <p:txBody>
          <a:bodyPr/>
          <a:lstStyle/>
          <a:p>
            <a:pPr>
              <a:spcBef>
                <a:spcPts val="0"/>
              </a:spcBef>
              <a:defRPr/>
            </a:pPr>
            <a:r>
              <a:rPr lang="en-US" kern="0"/>
              <a:t>PBPK Model</a:t>
            </a:r>
            <a:br>
              <a:rPr lang="en-US" kern="0"/>
            </a:br>
            <a:r>
              <a:rPr lang="en-US" sz="2400" kern="0">
                <a:solidFill>
                  <a:schemeClr val="tx2"/>
                </a:solidFill>
              </a:rPr>
              <a:t>Gastro-intestinal (GI) Tract </a:t>
            </a:r>
            <a:endParaRPr lang="de-DE" kern="0">
              <a:solidFill>
                <a:schemeClr val="tx2"/>
              </a:solidFill>
            </a:endParaRPr>
          </a:p>
        </p:txBody>
      </p:sp>
      <p:sp>
        <p:nvSpPr>
          <p:cNvPr id="25" name="Rectangle 3"/>
          <p:cNvSpPr txBox="1">
            <a:spLocks noChangeArrowheads="1"/>
          </p:cNvSpPr>
          <p:nvPr/>
        </p:nvSpPr>
        <p:spPr bwMode="auto">
          <a:xfrm>
            <a:off x="5447928" y="1556182"/>
            <a:ext cx="5040560" cy="47475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defPPr>
              <a:defRPr lang="en-US"/>
            </a:defPPr>
            <a:lvl1pPr marL="193675" indent="-193675" fontAlgn="base">
              <a:spcBef>
                <a:spcPct val="50000"/>
              </a:spcBef>
              <a:spcAft>
                <a:spcPct val="0"/>
              </a:spcAft>
              <a:buClr>
                <a:schemeClr val="tx1"/>
              </a:buClr>
              <a:buFont typeface="Arial" pitchFamily="34" charset="0"/>
              <a:buChar char="•"/>
              <a:defRPr sz="1600" b="1" u="none"/>
            </a:lvl1pPr>
            <a:lvl2pPr marL="568325" lvl="1" indent="-184150" fontAlgn="base">
              <a:spcBef>
                <a:spcPct val="30000"/>
              </a:spcBef>
              <a:spcAft>
                <a:spcPct val="0"/>
              </a:spcAft>
              <a:buClr>
                <a:schemeClr val="tx1"/>
              </a:buClr>
              <a:buFont typeface="Wingdings" pitchFamily="2" charset="2"/>
              <a:buChar char="§"/>
              <a:defRPr sz="1600" b="1"/>
            </a:lvl2pPr>
            <a:lvl3pPr marL="952500" indent="-193675" fontAlgn="base">
              <a:spcBef>
                <a:spcPct val="30000"/>
              </a:spcBef>
              <a:spcAft>
                <a:spcPct val="0"/>
              </a:spcAft>
              <a:buFont typeface="Wingdings" pitchFamily="2" charset="2"/>
              <a:buChar char="§"/>
              <a:defRPr>
                <a:solidFill>
                  <a:schemeClr val="tx2"/>
                </a:solidFill>
              </a:defRPr>
            </a:lvl3pPr>
            <a:lvl4pPr marL="1325563" indent="-182563" fontAlgn="base">
              <a:spcBef>
                <a:spcPct val="20000"/>
              </a:spcBef>
              <a:spcAft>
                <a:spcPct val="0"/>
              </a:spcAft>
              <a:buFont typeface="Wingdings" pitchFamily="2" charset="2"/>
              <a:buChar char="§"/>
              <a:defRPr sz="1600">
                <a:solidFill>
                  <a:schemeClr val="tx2"/>
                </a:solidFill>
              </a:defRPr>
            </a:lvl4pPr>
            <a:lvl5pPr marL="1709738" indent="-193675" fontAlgn="base">
              <a:spcBef>
                <a:spcPct val="20000"/>
              </a:spcBef>
              <a:spcAft>
                <a:spcPct val="0"/>
              </a:spcAft>
              <a:buFont typeface="Wingdings" pitchFamily="2" charset="2"/>
              <a:buChar char="§"/>
              <a:defRPr sz="1600">
                <a:solidFill>
                  <a:schemeClr val="tx2"/>
                </a:solidFill>
              </a:defRPr>
            </a:lvl5pPr>
            <a:lvl6pPr marL="2166938" indent="-193675" fontAlgn="base">
              <a:spcBef>
                <a:spcPct val="20000"/>
              </a:spcBef>
              <a:spcAft>
                <a:spcPct val="0"/>
              </a:spcAft>
              <a:buFont typeface="Wingdings" pitchFamily="2" charset="2"/>
              <a:buChar char="§"/>
              <a:defRPr sz="1600">
                <a:solidFill>
                  <a:schemeClr val="tx2"/>
                </a:solidFill>
              </a:defRPr>
            </a:lvl6pPr>
            <a:lvl7pPr marL="2624138" indent="-193675" fontAlgn="base">
              <a:spcBef>
                <a:spcPct val="20000"/>
              </a:spcBef>
              <a:spcAft>
                <a:spcPct val="0"/>
              </a:spcAft>
              <a:buFont typeface="Wingdings" pitchFamily="2" charset="2"/>
              <a:buChar char="§"/>
              <a:defRPr sz="1600">
                <a:solidFill>
                  <a:schemeClr val="tx2"/>
                </a:solidFill>
              </a:defRPr>
            </a:lvl7pPr>
            <a:lvl8pPr marL="3081338" indent="-193675" fontAlgn="base">
              <a:spcBef>
                <a:spcPct val="20000"/>
              </a:spcBef>
              <a:spcAft>
                <a:spcPct val="0"/>
              </a:spcAft>
              <a:buFont typeface="Wingdings" pitchFamily="2" charset="2"/>
              <a:buChar char="§"/>
              <a:defRPr sz="1600">
                <a:solidFill>
                  <a:schemeClr val="tx2"/>
                </a:solidFill>
              </a:defRPr>
            </a:lvl8pPr>
            <a:lvl9pPr marL="3538538" indent="-193675" fontAlgn="base">
              <a:spcBef>
                <a:spcPct val="20000"/>
              </a:spcBef>
              <a:spcAft>
                <a:spcPct val="0"/>
              </a:spcAft>
              <a:buFont typeface="Wingdings" pitchFamily="2" charset="2"/>
              <a:buChar char="§"/>
              <a:defRPr sz="1600">
                <a:solidFill>
                  <a:schemeClr val="tx2"/>
                </a:solidFill>
              </a:defRPr>
            </a:lvl9pPr>
          </a:lstStyle>
          <a:p>
            <a:pPr>
              <a:buClr>
                <a:schemeClr val="accent1"/>
              </a:buClr>
            </a:pPr>
            <a:r>
              <a:rPr lang="en-US" sz="1800" b="0">
                <a:latin typeface="Arial" panose="020B0604020202020204" pitchFamily="34" charset="0"/>
                <a:cs typeface="Arial" panose="020B0604020202020204" pitchFamily="34" charset="0"/>
              </a:rPr>
              <a:t>12 compartments representing the lumen of the GI tract from stomach to rectum</a:t>
            </a:r>
          </a:p>
          <a:p>
            <a:pPr>
              <a:buClr>
                <a:schemeClr val="accent1"/>
              </a:buClr>
            </a:pPr>
            <a:r>
              <a:rPr lang="en-US" sz="1800" b="0">
                <a:latin typeface="Arial" panose="020B0604020202020204" pitchFamily="34" charset="0"/>
                <a:cs typeface="Arial" panose="020B0604020202020204" pitchFamily="34" charset="0"/>
              </a:rPr>
              <a:t>Varying properties:</a:t>
            </a:r>
          </a:p>
          <a:p>
            <a:pPr lvl="1">
              <a:buClr>
                <a:schemeClr val="accent1"/>
              </a:buClr>
            </a:pPr>
            <a:r>
              <a:rPr lang="en-US" sz="1800" b="0">
                <a:latin typeface="Arial" panose="020B0604020202020204" pitchFamily="34" charset="0"/>
                <a:cs typeface="Arial" panose="020B0604020202020204" pitchFamily="34" charset="0"/>
              </a:rPr>
              <a:t>Dimensions</a:t>
            </a:r>
          </a:p>
          <a:p>
            <a:pPr lvl="1">
              <a:buClr>
                <a:schemeClr val="accent1"/>
              </a:buClr>
            </a:pPr>
            <a:r>
              <a:rPr lang="en-US" sz="1800" b="0">
                <a:latin typeface="Arial" panose="020B0604020202020204" pitchFamily="34" charset="0"/>
                <a:cs typeface="Arial" panose="020B0604020202020204" pitchFamily="34" charset="0"/>
              </a:rPr>
              <a:t>pH values</a:t>
            </a:r>
          </a:p>
          <a:p>
            <a:pPr lvl="1">
              <a:buClr>
                <a:schemeClr val="accent1"/>
              </a:buClr>
            </a:pPr>
            <a:r>
              <a:rPr lang="en-US" sz="1800" b="0">
                <a:latin typeface="Arial" panose="020B0604020202020204" pitchFamily="34" charset="0"/>
                <a:cs typeface="Arial" panose="020B0604020202020204" pitchFamily="34" charset="0"/>
              </a:rPr>
              <a:t>absorptive surface area</a:t>
            </a:r>
          </a:p>
          <a:p>
            <a:pPr lvl="1">
              <a:buClr>
                <a:schemeClr val="accent1"/>
              </a:buClr>
            </a:pPr>
            <a:r>
              <a:rPr lang="en-US" sz="1800" b="0">
                <a:latin typeface="Arial" panose="020B0604020202020204" pitchFamily="34" charset="0"/>
                <a:cs typeface="Arial" panose="020B0604020202020204" pitchFamily="34" charset="0"/>
              </a:rPr>
              <a:t>transit times</a:t>
            </a:r>
          </a:p>
          <a:p>
            <a:pPr>
              <a:buClr>
                <a:schemeClr val="accent1"/>
              </a:buClr>
            </a:pPr>
            <a:r>
              <a:rPr lang="en-US" sz="1800" b="0">
                <a:latin typeface="Arial" panose="020B0604020202020204" pitchFamily="34" charset="0"/>
                <a:cs typeface="Arial" panose="020B0604020202020204" pitchFamily="34" charset="0"/>
              </a:rPr>
              <a:t>11 compartments representing the intestinal mucosa which is (subdivided into enterocytes, interstitial and vascular space) </a:t>
            </a:r>
          </a:p>
          <a:p>
            <a:pPr>
              <a:buClr>
                <a:schemeClr val="accent1"/>
              </a:buClr>
            </a:pPr>
            <a:r>
              <a:rPr lang="en-US" sz="1800" b="0">
                <a:latin typeface="Arial" panose="020B0604020202020204" pitchFamily="34" charset="0"/>
                <a:cs typeface="Arial" panose="020B0604020202020204" pitchFamily="34" charset="0"/>
              </a:rPr>
              <a:t>Explicit representation of intestinal mucosa allows to account for </a:t>
            </a:r>
          </a:p>
          <a:p>
            <a:pPr lvl="1">
              <a:buClr>
                <a:schemeClr val="accent1"/>
              </a:buClr>
            </a:pPr>
            <a:r>
              <a:rPr lang="en-US" sz="1800" b="0">
                <a:latin typeface="Arial" panose="020B0604020202020204" pitchFamily="34" charset="0"/>
                <a:cs typeface="Arial" panose="020B0604020202020204" pitchFamily="34" charset="0"/>
              </a:rPr>
              <a:t>CYP distribution</a:t>
            </a:r>
          </a:p>
          <a:p>
            <a:pPr lvl="1">
              <a:buClr>
                <a:schemeClr val="accent1"/>
              </a:buClr>
            </a:pPr>
            <a:r>
              <a:rPr lang="en-US" sz="1800" b="0">
                <a:latin typeface="Arial" panose="020B0604020202020204" pitchFamily="34" charset="0"/>
                <a:cs typeface="Arial" panose="020B0604020202020204" pitchFamily="34" charset="0"/>
              </a:rPr>
              <a:t>transporter distribution</a:t>
            </a:r>
          </a:p>
          <a:p>
            <a:endParaRPr lang="de-DE" sz="1800" b="0">
              <a:latin typeface="Arial" panose="020B0604020202020204" pitchFamily="34" charset="0"/>
              <a:cs typeface="Arial" panose="020B0604020202020204" pitchFamily="34" charset="0"/>
            </a:endParaRPr>
          </a:p>
        </p:txBody>
      </p:sp>
      <p:sp>
        <p:nvSpPr>
          <p:cNvPr id="26" name="Textfeld 9"/>
          <p:cNvSpPr txBox="1">
            <a:spLocks noChangeArrowheads="1"/>
          </p:cNvSpPr>
          <p:nvPr/>
        </p:nvSpPr>
        <p:spPr bwMode="auto">
          <a:xfrm>
            <a:off x="6309895" y="6436864"/>
            <a:ext cx="3888433" cy="246221"/>
          </a:xfrm>
          <a:prstGeom prst="rect">
            <a:avLst/>
          </a:prstGeom>
          <a:noFill/>
          <a:ln>
            <a:noFill/>
          </a:ln>
        </p:spPr>
        <p:txBody>
          <a:bodyPr wrap="square">
            <a:spAutoFit/>
          </a:bodyPr>
          <a:lstStyle>
            <a:lvl1pPr eaLnBrk="0" hangingPunct="0">
              <a:defRPr sz="1400">
                <a:solidFill>
                  <a:schemeClr val="tx1"/>
                </a:solidFill>
                <a:latin typeface="Arial" pitchFamily="34" charset="0"/>
                <a:cs typeface="Arial" pitchFamily="34" charset="0"/>
              </a:defRPr>
            </a:lvl1pPr>
            <a:lvl2pPr marL="742950" indent="-285750" eaLnBrk="0" hangingPunct="0">
              <a:defRPr sz="1400">
                <a:solidFill>
                  <a:schemeClr val="tx1"/>
                </a:solidFill>
                <a:latin typeface="Arial" pitchFamily="34" charset="0"/>
                <a:cs typeface="Arial" pitchFamily="34" charset="0"/>
              </a:defRPr>
            </a:lvl2pPr>
            <a:lvl3pPr marL="1143000" indent="-228600" eaLnBrk="0" hangingPunct="0">
              <a:defRPr sz="1400">
                <a:solidFill>
                  <a:schemeClr val="tx1"/>
                </a:solidFill>
                <a:latin typeface="Arial" pitchFamily="34" charset="0"/>
                <a:cs typeface="Arial" pitchFamily="34" charset="0"/>
              </a:defRPr>
            </a:lvl3pPr>
            <a:lvl4pPr marL="1600200" indent="-228600" eaLnBrk="0" hangingPunct="0">
              <a:defRPr sz="1400">
                <a:solidFill>
                  <a:schemeClr val="tx1"/>
                </a:solidFill>
                <a:latin typeface="Arial" pitchFamily="34" charset="0"/>
                <a:cs typeface="Arial" pitchFamily="34" charset="0"/>
              </a:defRPr>
            </a:lvl4pPr>
            <a:lvl5pPr marL="2057400" indent="-228600" eaLnBrk="0" hangingPunct="0">
              <a:defRPr sz="14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4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4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4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400">
                <a:solidFill>
                  <a:schemeClr val="tx1"/>
                </a:solidFill>
                <a:latin typeface="Arial" pitchFamily="34" charset="0"/>
                <a:cs typeface="Arial" pitchFamily="34" charset="0"/>
              </a:defRPr>
            </a:lvl9pPr>
          </a:lstStyle>
          <a:p>
            <a:pPr eaLnBrk="1" hangingPunct="1"/>
            <a:r>
              <a:rPr lang="en-US" sz="1000"/>
              <a:t>Thelen et al. </a:t>
            </a:r>
            <a:r>
              <a:rPr lang="en-US" sz="1000" i="1"/>
              <a:t>J Pharm Sci</a:t>
            </a:r>
            <a:r>
              <a:rPr lang="en-US" sz="1000"/>
              <a:t>. (2011) </a:t>
            </a:r>
          </a:p>
        </p:txBody>
      </p:sp>
      <p:sp>
        <p:nvSpPr>
          <p:cNvPr id="3" name="Footer Placeholder 2"/>
          <p:cNvSpPr>
            <a:spLocks noGrp="1"/>
          </p:cNvSpPr>
          <p:nvPr>
            <p:ph type="ftr" sz="quarter" idx="3"/>
          </p:nvPr>
        </p:nvSpPr>
        <p:spPr/>
        <p:txBody>
          <a:bodyPr/>
          <a:lstStyle/>
          <a:p>
            <a:r>
              <a:rPr lang="en-US">
                <a:solidFill>
                  <a:prstClr val="black"/>
                </a:solidFill>
              </a:rPr>
              <a:t>www.open-systems-pharmacology.org</a:t>
            </a:r>
          </a:p>
        </p:txBody>
      </p:sp>
      <p:sp>
        <p:nvSpPr>
          <p:cNvPr id="4" name="Slide Number Placeholder 3"/>
          <p:cNvSpPr>
            <a:spLocks noGrp="1"/>
          </p:cNvSpPr>
          <p:nvPr>
            <p:ph type="sldNum" sz="quarter" idx="4"/>
          </p:nvPr>
        </p:nvSpPr>
        <p:spPr/>
        <p:txBody>
          <a:bodyPr/>
          <a:lstStyle/>
          <a:p>
            <a:r>
              <a:rPr lang="en-US">
                <a:solidFill>
                  <a:prstClr val="black"/>
                </a:solidFill>
              </a:rPr>
              <a:t>Page </a:t>
            </a:r>
            <a:fld id="{87F334AE-4EAC-4C2D-A638-92A76F09FCC4}" type="slidenum">
              <a:rPr lang="en-US" smtClean="0">
                <a:solidFill>
                  <a:prstClr val="black"/>
                </a:solidFill>
              </a:rPr>
              <a:pPr/>
              <a:t>22</a:t>
            </a:fld>
            <a:endParaRPr lang="en-US">
              <a:solidFill>
                <a:prstClr val="black"/>
              </a:solidFill>
            </a:endParaRPr>
          </a:p>
        </p:txBody>
      </p:sp>
      <p:pic>
        <p:nvPicPr>
          <p:cNvPr id="138242" name="Picture 1">
            <a:extLst>
              <a:ext uri="{FF2B5EF4-FFF2-40B4-BE49-F238E27FC236}">
                <a16:creationId xmlns:a16="http://schemas.microsoft.com/office/drawing/2014/main" id="{3B3CCC0B-8CA3-4074-AC3C-463384AE92B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33284" y="1318846"/>
            <a:ext cx="3287123" cy="50614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755059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ext uri="{D42A27DB-BD31-4B8C-83A1-F6EECF244321}">
                <p14:modId xmlns:p14="http://schemas.microsoft.com/office/powerpoint/2010/main" val="2590894427"/>
              </p:ext>
            </p:extLst>
          </p:nvPr>
        </p:nvGraphicFramePr>
        <p:xfrm>
          <a:off x="1525589" y="1589"/>
          <a:ext cx="1587" cy="1587"/>
        </p:xfrm>
        <a:graphic>
          <a:graphicData uri="http://schemas.openxmlformats.org/presentationml/2006/ole">
            <mc:AlternateContent xmlns:mc="http://schemas.openxmlformats.org/markup-compatibility/2006">
              <mc:Choice xmlns:v="urn:schemas-microsoft-com:vml" Requires="v">
                <p:oleObj spid="_x0000_s123905" name="think-cell Folie" r:id="rId4" imgW="270" imgH="270" progId="TCLayout.ActiveDocument.1">
                  <p:embed/>
                </p:oleObj>
              </mc:Choice>
              <mc:Fallback>
                <p:oleObj name="think-cell Folie" r:id="rId4" imgW="270" imgH="270" progId="TCLayout.ActiveDocument.1">
                  <p:embed/>
                  <p:pic>
                    <p:nvPicPr>
                      <p:cNvPr id="2" name="Object 1" hidden="1"/>
                      <p:cNvPicPr/>
                      <p:nvPr/>
                    </p:nvPicPr>
                    <p:blipFill>
                      <a:blip r:embed="rId5"/>
                      <a:stretch>
                        <a:fillRect/>
                      </a:stretch>
                    </p:blipFill>
                    <p:spPr>
                      <a:xfrm>
                        <a:off x="1525589" y="1589"/>
                        <a:ext cx="1587" cy="1587"/>
                      </a:xfrm>
                      <a:prstGeom prst="rect">
                        <a:avLst/>
                      </a:prstGeom>
                    </p:spPr>
                  </p:pic>
                </p:oleObj>
              </mc:Fallback>
            </mc:AlternateContent>
          </a:graphicData>
        </a:graphic>
      </p:graphicFrame>
      <p:sp>
        <p:nvSpPr>
          <p:cNvPr id="36867" name="Rectangle 3"/>
          <p:cNvSpPr>
            <a:spLocks noGrp="1" noChangeArrowheads="1"/>
          </p:cNvSpPr>
          <p:nvPr>
            <p:ph type="body" idx="1"/>
          </p:nvPr>
        </p:nvSpPr>
        <p:spPr>
          <a:xfrm>
            <a:off x="1775520" y="1600201"/>
            <a:ext cx="8229600" cy="2404864"/>
          </a:xfrm>
        </p:spPr>
        <p:txBody>
          <a:bodyPr/>
          <a:lstStyle/>
          <a:p>
            <a:pPr marL="0" indent="0">
              <a:buNone/>
            </a:pPr>
            <a:r>
              <a:rPr lang="en-US" sz="2000"/>
              <a:t>Five different methods available for the calculation of the organ-plasma-partition coefficient:</a:t>
            </a:r>
          </a:p>
          <a:p>
            <a:pPr marL="685800" lvl="1"/>
            <a:r>
              <a:rPr lang="en-US" sz="1800"/>
              <a:t>PK-</a:t>
            </a:r>
            <a:r>
              <a:rPr lang="en-US" sz="1800" err="1"/>
              <a:t>Sim</a:t>
            </a:r>
            <a:r>
              <a:rPr lang="en-US" sz="1800" baseline="30000"/>
              <a:t>®</a:t>
            </a:r>
            <a:r>
              <a:rPr lang="en-US" sz="1800"/>
              <a:t> Standard </a:t>
            </a:r>
          </a:p>
          <a:p>
            <a:pPr marL="685800" lvl="1"/>
            <a:r>
              <a:rPr lang="en-US" sz="1800" err="1"/>
              <a:t>Poulin</a:t>
            </a:r>
            <a:r>
              <a:rPr lang="en-US" sz="1800"/>
              <a:t> &amp; Theil</a:t>
            </a:r>
          </a:p>
          <a:p>
            <a:pPr marL="685800" lvl="1"/>
            <a:r>
              <a:rPr lang="en-US" sz="1800" err="1"/>
              <a:t>Berezhkovskiy</a:t>
            </a:r>
            <a:endParaRPr lang="en-US" sz="1800"/>
          </a:p>
          <a:p>
            <a:pPr marL="685800" lvl="1"/>
            <a:r>
              <a:rPr lang="en-US" sz="1800"/>
              <a:t>Rodgers &amp; Rowland</a:t>
            </a:r>
          </a:p>
          <a:p>
            <a:pPr marL="685800" lvl="1"/>
            <a:r>
              <a:rPr lang="en-US" sz="1800"/>
              <a:t>Schmitt Model</a:t>
            </a:r>
          </a:p>
          <a:p>
            <a:pPr eaLnBrk="1" hangingPunct="1"/>
            <a:endParaRPr lang="en-US" sz="2000"/>
          </a:p>
          <a:p>
            <a:pPr marL="285750" indent="-285750">
              <a:buFont typeface="Arial" panose="020B0604020202020204" pitchFamily="34" charset="0"/>
              <a:buChar char="•"/>
            </a:pPr>
            <a:endParaRPr lang="en-US"/>
          </a:p>
        </p:txBody>
      </p:sp>
      <p:sp>
        <p:nvSpPr>
          <p:cNvPr id="10" name="AutoShape 9"/>
          <p:cNvSpPr>
            <a:spLocks/>
          </p:cNvSpPr>
          <p:nvPr/>
        </p:nvSpPr>
        <p:spPr bwMode="auto">
          <a:xfrm>
            <a:off x="4799857" y="2492624"/>
            <a:ext cx="192675" cy="432593"/>
          </a:xfrm>
          <a:prstGeom prst="rightBrace">
            <a:avLst>
              <a:gd name="adj1" fmla="val 100901"/>
              <a:gd name="adj2" fmla="val 49496"/>
            </a:avLst>
          </a:prstGeom>
          <a:noFill/>
          <a:ln w="9525">
            <a:solidFill>
              <a:schemeClr val="tx1"/>
            </a:solidFill>
            <a:round/>
            <a:headEnd/>
            <a:tailEnd/>
          </a:ln>
        </p:spPr>
        <p:txBody>
          <a:bodyPr wrap="square" lIns="90000" tIns="46800" rIns="90000" bIns="46800" anchor="ctr">
            <a:spAutoFit/>
          </a:bodyPr>
          <a:lstStyle/>
          <a:p>
            <a:endParaRPr lang="en-US"/>
          </a:p>
        </p:txBody>
      </p:sp>
      <p:sp>
        <p:nvSpPr>
          <p:cNvPr id="11" name="AutoShape 9"/>
          <p:cNvSpPr>
            <a:spLocks/>
          </p:cNvSpPr>
          <p:nvPr/>
        </p:nvSpPr>
        <p:spPr bwMode="auto">
          <a:xfrm>
            <a:off x="4799856" y="3284680"/>
            <a:ext cx="192676" cy="432593"/>
          </a:xfrm>
          <a:prstGeom prst="rightBrace">
            <a:avLst>
              <a:gd name="adj1" fmla="val 100901"/>
              <a:gd name="adj2" fmla="val 49496"/>
            </a:avLst>
          </a:prstGeom>
          <a:noFill/>
          <a:ln w="9525">
            <a:solidFill>
              <a:schemeClr val="tx1"/>
            </a:solidFill>
            <a:round/>
            <a:headEnd/>
            <a:tailEnd/>
          </a:ln>
        </p:spPr>
        <p:txBody>
          <a:bodyPr wrap="square" lIns="90000" tIns="46800" rIns="90000" bIns="46800" anchor="ctr">
            <a:spAutoFit/>
          </a:bodyPr>
          <a:lstStyle/>
          <a:p>
            <a:endParaRPr lang="en-US"/>
          </a:p>
        </p:txBody>
      </p:sp>
      <p:sp>
        <p:nvSpPr>
          <p:cNvPr id="12" name="Textfeld 1"/>
          <p:cNvSpPr txBox="1"/>
          <p:nvPr/>
        </p:nvSpPr>
        <p:spPr bwMode="gray">
          <a:xfrm>
            <a:off x="5215582" y="2348881"/>
            <a:ext cx="1200150" cy="633413"/>
          </a:xfrm>
          <a:prstGeom prst="rect">
            <a:avLst/>
          </a:prstGeom>
        </p:spPr>
        <p:txBody>
          <a:bodyPr vert="horz" wrap="square" lIns="0" tIns="0" rIns="0" bIns="0" rtlCol="0">
            <a:noAutofit/>
          </a:bodyPr>
          <a:lstStyle/>
          <a:p>
            <a:r>
              <a:rPr lang="de-DE" i="1">
                <a:latin typeface="Arial" panose="020B0604020202020204" pitchFamily="34" charset="0"/>
                <a:cs typeface="Arial" panose="020B0604020202020204" pitchFamily="34" charset="0"/>
              </a:rPr>
              <a:t>neutral</a:t>
            </a:r>
            <a:r>
              <a:rPr lang="de-DE">
                <a:latin typeface="Arial" panose="020B0604020202020204" pitchFamily="34" charset="0"/>
                <a:cs typeface="Arial" panose="020B0604020202020204" pitchFamily="34" charset="0"/>
              </a:rPr>
              <a:t> </a:t>
            </a:r>
            <a:r>
              <a:rPr lang="en-US">
                <a:latin typeface="Arial" panose="020B0604020202020204" pitchFamily="34" charset="0"/>
                <a:cs typeface="Arial" panose="020B0604020202020204" pitchFamily="34" charset="0"/>
              </a:rPr>
              <a:t>compounds</a:t>
            </a:r>
          </a:p>
        </p:txBody>
      </p:sp>
      <p:sp>
        <p:nvSpPr>
          <p:cNvPr id="13" name="Textfeld 6"/>
          <p:cNvSpPr txBox="1"/>
          <p:nvPr/>
        </p:nvSpPr>
        <p:spPr bwMode="gray">
          <a:xfrm>
            <a:off x="5215582" y="3213493"/>
            <a:ext cx="1312466" cy="633413"/>
          </a:xfrm>
          <a:prstGeom prst="rect">
            <a:avLst/>
          </a:prstGeom>
        </p:spPr>
        <p:txBody>
          <a:bodyPr vert="horz" wrap="square" lIns="0" tIns="0" rIns="0" bIns="0" rtlCol="0">
            <a:noAutofit/>
          </a:bodyPr>
          <a:lstStyle/>
          <a:p>
            <a:r>
              <a:rPr lang="de-DE" i="1">
                <a:latin typeface="Arial" panose="020B0604020202020204" pitchFamily="34" charset="0"/>
                <a:cs typeface="Arial" panose="020B0604020202020204" pitchFamily="34" charset="0"/>
              </a:rPr>
              <a:t>polar</a:t>
            </a:r>
            <a:r>
              <a:rPr lang="de-DE">
                <a:latin typeface="Arial" panose="020B0604020202020204" pitchFamily="34" charset="0"/>
                <a:cs typeface="Arial" panose="020B0604020202020204" pitchFamily="34" charset="0"/>
              </a:rPr>
              <a:t> </a:t>
            </a:r>
            <a:r>
              <a:rPr lang="en-US">
                <a:latin typeface="Arial" panose="020B0604020202020204" pitchFamily="34" charset="0"/>
                <a:cs typeface="Arial" panose="020B0604020202020204" pitchFamily="34" charset="0"/>
              </a:rPr>
              <a:t>compounds</a:t>
            </a:r>
          </a:p>
        </p:txBody>
      </p:sp>
      <p:sp>
        <p:nvSpPr>
          <p:cNvPr id="15" name="Titel 1"/>
          <p:cNvSpPr txBox="1">
            <a:spLocks/>
          </p:cNvSpPr>
          <p:nvPr/>
        </p:nvSpPr>
        <p:spPr bwMode="gray">
          <a:xfrm>
            <a:off x="2063553" y="648524"/>
            <a:ext cx="7067551" cy="404213"/>
          </a:xfrm>
          <a:prstGeom prst="rect">
            <a:avLst/>
          </a:prstGeom>
        </p:spPr>
        <p:txBody>
          <a:bodyPr vert="horz" lIns="0" tIns="0" rIns="0" bIns="0" rtlCol="0" anchor="b">
            <a:noAutofit/>
          </a:bodyPr>
          <a:lstStyle>
            <a:lvl1pPr algn="l" defTabSz="914400" rtl="0" eaLnBrk="1" latinLnBrk="0" hangingPunct="1">
              <a:spcBef>
                <a:spcPct val="0"/>
              </a:spcBef>
              <a:buNone/>
              <a:defRPr sz="3200" kern="1200">
                <a:solidFill>
                  <a:schemeClr val="tx1"/>
                </a:solidFill>
                <a:latin typeface="+mj-lt"/>
                <a:ea typeface="+mj-ea"/>
                <a:cs typeface="+mj-cs"/>
              </a:defRPr>
            </a:lvl1pPr>
          </a:lstStyle>
          <a:p>
            <a:pPr>
              <a:spcBef>
                <a:spcPts val="0"/>
              </a:spcBef>
              <a:defRPr/>
            </a:pPr>
            <a:r>
              <a:rPr lang="en-US" sz="2800" kern="0">
                <a:latin typeface="Arial" panose="020B0604020202020204" pitchFamily="34" charset="0"/>
                <a:cs typeface="Arial" panose="020B0604020202020204" pitchFamily="34" charset="0"/>
              </a:rPr>
              <a:t>PBPK Model – Distribution </a:t>
            </a:r>
            <a:endParaRPr lang="de-DE" sz="2800" kern="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3"/>
          </p:nvPr>
        </p:nvSpPr>
        <p:spPr/>
        <p:txBody>
          <a:bodyPr/>
          <a:lstStyle/>
          <a:p>
            <a:r>
              <a:rPr lang="en-US">
                <a:solidFill>
                  <a:prstClr val="black"/>
                </a:solidFill>
              </a:rPr>
              <a:t>www.open-systems-pharmacology.org</a:t>
            </a:r>
          </a:p>
        </p:txBody>
      </p:sp>
      <p:sp>
        <p:nvSpPr>
          <p:cNvPr id="5" name="Slide Number Placeholder 4"/>
          <p:cNvSpPr>
            <a:spLocks noGrp="1"/>
          </p:cNvSpPr>
          <p:nvPr>
            <p:ph type="sldNum" sz="quarter" idx="4"/>
          </p:nvPr>
        </p:nvSpPr>
        <p:spPr/>
        <p:txBody>
          <a:bodyPr/>
          <a:lstStyle/>
          <a:p>
            <a:r>
              <a:rPr lang="en-US">
                <a:solidFill>
                  <a:prstClr val="black"/>
                </a:solidFill>
              </a:rPr>
              <a:t>Page </a:t>
            </a:r>
            <a:fld id="{87F334AE-4EAC-4C2D-A638-92A76F09FCC4}" type="slidenum">
              <a:rPr lang="en-US" smtClean="0">
                <a:solidFill>
                  <a:prstClr val="black"/>
                </a:solidFill>
              </a:rPr>
              <a:pPr/>
              <a:t>23</a:t>
            </a:fld>
            <a:endParaRPr lang="en-US">
              <a:solidFill>
                <a:prstClr val="black"/>
              </a:solidFill>
            </a:endParaRPr>
          </a:p>
        </p:txBody>
      </p:sp>
      <p:pic>
        <p:nvPicPr>
          <p:cNvPr id="10253" name="Picture 1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65801" y="2099456"/>
            <a:ext cx="4101735" cy="33107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p:cNvSpPr txBox="1"/>
          <p:nvPr/>
        </p:nvSpPr>
        <p:spPr>
          <a:xfrm>
            <a:off x="1752600" y="4077072"/>
            <a:ext cx="5112568" cy="2419124"/>
          </a:xfrm>
          <a:prstGeom prst="rect">
            <a:avLst/>
          </a:prstGeom>
          <a:noFill/>
        </p:spPr>
        <p:txBody>
          <a:bodyPr wrap="square" rtlCol="0">
            <a:spAutoFit/>
          </a:bodyPr>
          <a:lstStyle/>
          <a:p>
            <a:pPr lvl="0">
              <a:spcBef>
                <a:spcPct val="20000"/>
              </a:spcBef>
              <a:buClr>
                <a:srgbClr val="4F81BD"/>
              </a:buClr>
            </a:pPr>
            <a:r>
              <a:rPr lang="de-DE" b="1">
                <a:solidFill>
                  <a:prstClr val="black"/>
                </a:solidFill>
                <a:latin typeface="Arial" panose="020B0604020202020204" pitchFamily="34" charset="0"/>
                <a:cs typeface="Arial" panose="020B0604020202020204" pitchFamily="34" charset="0"/>
              </a:rPr>
              <a:t>General </a:t>
            </a:r>
            <a:r>
              <a:rPr lang="en-US" b="1">
                <a:solidFill>
                  <a:prstClr val="black"/>
                </a:solidFill>
                <a:latin typeface="Arial" panose="020B0604020202020204" pitchFamily="34" charset="0"/>
                <a:cs typeface="Arial" panose="020B0604020202020204" pitchFamily="34" charset="0"/>
              </a:rPr>
              <a:t>approach</a:t>
            </a:r>
            <a:r>
              <a:rPr lang="de-DE" b="1">
                <a:solidFill>
                  <a:prstClr val="black"/>
                </a:solidFill>
                <a:latin typeface="Arial" panose="020B0604020202020204" pitchFamily="34" charset="0"/>
                <a:cs typeface="Arial" panose="020B0604020202020204" pitchFamily="34" charset="0"/>
              </a:rPr>
              <a:t> </a:t>
            </a:r>
            <a:r>
              <a:rPr lang="en-US" b="1">
                <a:solidFill>
                  <a:prstClr val="black"/>
                </a:solidFill>
                <a:latin typeface="Arial" panose="020B0604020202020204" pitchFamily="34" charset="0"/>
                <a:cs typeface="Arial" panose="020B0604020202020204" pitchFamily="34" charset="0"/>
              </a:rPr>
              <a:t>for</a:t>
            </a:r>
            <a:r>
              <a:rPr lang="de-DE" b="1">
                <a:solidFill>
                  <a:prstClr val="black"/>
                </a:solidFill>
                <a:latin typeface="Arial" panose="020B0604020202020204" pitchFamily="34" charset="0"/>
                <a:cs typeface="Arial" panose="020B0604020202020204" pitchFamily="34" charset="0"/>
              </a:rPr>
              <a:t> </a:t>
            </a:r>
            <a:r>
              <a:rPr lang="en-US" b="1">
                <a:solidFill>
                  <a:prstClr val="black"/>
                </a:solidFill>
                <a:latin typeface="Arial" panose="020B0604020202020204" pitchFamily="34" charset="0"/>
                <a:cs typeface="Arial" panose="020B0604020202020204" pitchFamily="34" charset="0"/>
              </a:rPr>
              <a:t>distribution models</a:t>
            </a:r>
            <a:r>
              <a:rPr lang="de-DE" b="1">
                <a:solidFill>
                  <a:prstClr val="black"/>
                </a:solidFill>
                <a:latin typeface="Arial" panose="020B0604020202020204" pitchFamily="34" charset="0"/>
                <a:cs typeface="Arial" panose="020B0604020202020204" pitchFamily="34" charset="0"/>
              </a:rPr>
              <a:t>:</a:t>
            </a:r>
          </a:p>
          <a:p>
            <a:pPr marL="742950" lvl="1" indent="-285750">
              <a:spcBef>
                <a:spcPct val="20000"/>
              </a:spcBef>
              <a:buClr>
                <a:srgbClr val="4F81BD"/>
              </a:buClr>
              <a:buFont typeface="Arial" panose="020B0604020202020204" pitchFamily="34" charset="0"/>
              <a:buChar char="•"/>
            </a:pPr>
            <a:r>
              <a:rPr lang="en-US">
                <a:solidFill>
                  <a:prstClr val="black"/>
                </a:solidFill>
                <a:latin typeface="Arial" panose="020B0604020202020204" pitchFamily="34" charset="0"/>
                <a:cs typeface="Arial" panose="020B0604020202020204" pitchFamily="34" charset="0"/>
              </a:rPr>
              <a:t>Tissue (cells + </a:t>
            </a:r>
            <a:r>
              <a:rPr lang="en-US" err="1">
                <a:solidFill>
                  <a:prstClr val="black"/>
                </a:solidFill>
                <a:latin typeface="Arial" panose="020B0604020202020204" pitchFamily="34" charset="0"/>
                <a:cs typeface="Arial" panose="020B0604020202020204" pitchFamily="34" charset="0"/>
              </a:rPr>
              <a:t>interstitium</a:t>
            </a:r>
            <a:r>
              <a:rPr lang="en-US">
                <a:solidFill>
                  <a:prstClr val="black"/>
                </a:solidFill>
                <a:latin typeface="Arial" panose="020B0604020202020204" pitchFamily="34" charset="0"/>
                <a:cs typeface="Arial" panose="020B0604020202020204" pitchFamily="34" charset="0"/>
              </a:rPr>
              <a:t>), plasma, and blood are described as an aqueous and one/more organic </a:t>
            </a:r>
            <a:r>
              <a:rPr lang="en-US" err="1">
                <a:solidFill>
                  <a:prstClr val="black"/>
                </a:solidFill>
                <a:latin typeface="Arial" panose="020B0604020202020204" pitchFamily="34" charset="0"/>
                <a:cs typeface="Arial" panose="020B0604020202020204" pitchFamily="34" charset="0"/>
              </a:rPr>
              <a:t>subcompartments</a:t>
            </a:r>
            <a:r>
              <a:rPr lang="en-US">
                <a:solidFill>
                  <a:prstClr val="black"/>
                </a:solidFill>
                <a:latin typeface="Arial" panose="020B0604020202020204" pitchFamily="34" charset="0"/>
                <a:cs typeface="Arial" panose="020B0604020202020204" pitchFamily="34" charset="0"/>
              </a:rPr>
              <a:t> (lipids/proteins)</a:t>
            </a:r>
          </a:p>
          <a:p>
            <a:pPr marL="742950" lvl="1" indent="-285750">
              <a:spcBef>
                <a:spcPct val="20000"/>
              </a:spcBef>
              <a:buClr>
                <a:srgbClr val="4F81BD"/>
              </a:buClr>
              <a:buFont typeface="Arial" panose="020B0604020202020204" pitchFamily="34" charset="0"/>
              <a:buChar char="•"/>
            </a:pPr>
            <a:r>
              <a:rPr lang="en-US">
                <a:solidFill>
                  <a:prstClr val="black"/>
                </a:solidFill>
                <a:latin typeface="Arial" panose="020B0604020202020204" pitchFamily="34" charset="0"/>
                <a:cs typeface="Arial" panose="020B0604020202020204" pitchFamily="34" charset="0"/>
              </a:rPr>
              <a:t>Equilibrium </a:t>
            </a:r>
            <a:r>
              <a:rPr lang="de-DE">
                <a:solidFill>
                  <a:prstClr val="black"/>
                </a:solidFill>
                <a:latin typeface="Arial" panose="020B0604020202020204" pitchFamily="34" charset="0"/>
                <a:cs typeface="Arial" panose="020B0604020202020204" pitchFamily="34" charset="0"/>
              </a:rPr>
              <a:t>organ-plasma-</a:t>
            </a:r>
            <a:r>
              <a:rPr lang="en-US">
                <a:solidFill>
                  <a:prstClr val="black"/>
                </a:solidFill>
                <a:latin typeface="Arial" panose="020B0604020202020204" pitchFamily="34" charset="0"/>
                <a:cs typeface="Arial" panose="020B0604020202020204" pitchFamily="34" charset="0"/>
              </a:rPr>
              <a:t>partition coefficients are calculated</a:t>
            </a:r>
          </a:p>
          <a:p>
            <a:endParaRPr lang="en-US"/>
          </a:p>
        </p:txBody>
      </p:sp>
      <p:sp>
        <p:nvSpPr>
          <p:cNvPr id="14" name="Rechteck 3"/>
          <p:cNvSpPr/>
          <p:nvPr/>
        </p:nvSpPr>
        <p:spPr>
          <a:xfrm>
            <a:off x="6096000" y="6431057"/>
            <a:ext cx="4572000" cy="276999"/>
          </a:xfrm>
          <a:prstGeom prst="rect">
            <a:avLst/>
          </a:prstGeom>
        </p:spPr>
        <p:txBody>
          <a:bodyPr lIns="91422" tIns="45710" rIns="91422" bIns="45710">
            <a:spAutoFit/>
          </a:bodyPr>
          <a:lstStyle/>
          <a:p>
            <a:pPr algn="r" defTabSz="1219744"/>
            <a:r>
              <a:rPr lang="de-DE" sz="1200">
                <a:cs typeface="Arial" charset="0"/>
              </a:rPr>
              <a:t>Küpfer </a:t>
            </a:r>
            <a:r>
              <a:rPr lang="de-DE" sz="1200" i="1">
                <a:cs typeface="Arial" charset="0"/>
              </a:rPr>
              <a:t>et al</a:t>
            </a:r>
            <a:r>
              <a:rPr lang="de-DE" sz="1200">
                <a:cs typeface="Arial" charset="0"/>
              </a:rPr>
              <a:t>.,</a:t>
            </a:r>
            <a:r>
              <a:rPr lang="de-DE" sz="1200" i="1">
                <a:cs typeface="Arial" charset="0"/>
              </a:rPr>
              <a:t> CPT:PSP</a:t>
            </a:r>
            <a:r>
              <a:rPr lang="da-DK" sz="1200" i="1">
                <a:cs typeface="Arial" charset="0"/>
              </a:rPr>
              <a:t> </a:t>
            </a:r>
            <a:r>
              <a:rPr lang="da-DK" sz="1200">
                <a:cs typeface="Arial" charset="0"/>
              </a:rPr>
              <a:t>(2016)</a:t>
            </a:r>
            <a:r>
              <a:rPr lang="da-DK" sz="1200" i="1">
                <a:cs typeface="Arial" charset="0"/>
              </a:rPr>
              <a:t> </a:t>
            </a:r>
            <a:endParaRPr lang="de-DE" sz="1200" i="1">
              <a:cs typeface="Arial" charset="0"/>
            </a:endParaRPr>
          </a:p>
        </p:txBody>
      </p:sp>
    </p:spTree>
    <p:extLst>
      <p:ext uri="{BB962C8B-B14F-4D97-AF65-F5344CB8AC3E}">
        <p14:creationId xmlns:p14="http://schemas.microsoft.com/office/powerpoint/2010/main" val="2563218097"/>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a:t>Population Generation</a:t>
            </a:r>
          </a:p>
        </p:txBody>
      </p:sp>
      <p:sp>
        <p:nvSpPr>
          <p:cNvPr id="3" name="Content Placeholder 2"/>
          <p:cNvSpPr>
            <a:spLocks noGrp="1"/>
          </p:cNvSpPr>
          <p:nvPr>
            <p:ph idx="1"/>
          </p:nvPr>
        </p:nvSpPr>
        <p:spPr/>
        <p:txBody>
          <a:bodyPr>
            <a:normAutofit/>
          </a:bodyPr>
          <a:lstStyle/>
          <a:p>
            <a:r>
              <a:rPr lang="en-CA" b="1"/>
              <a:t>One dose does not fit all</a:t>
            </a:r>
          </a:p>
          <a:p>
            <a:r>
              <a:rPr lang="en-CA" sz="2000"/>
              <a:t>It is equally important to consider the variability in PK as well as the mean profile when designing dosage regimens or performing a risk assessment</a:t>
            </a:r>
          </a:p>
          <a:p>
            <a:r>
              <a:rPr lang="en-CA" sz="2000"/>
              <a:t>With </a:t>
            </a:r>
            <a:r>
              <a:rPr lang="en-CA" sz="2000" u="sng"/>
              <a:t>Population PBPK modeling</a:t>
            </a:r>
            <a:r>
              <a:rPr lang="en-CA" sz="2000"/>
              <a:t> we can understand and predict inter-individual variability in PK as a composite output of inter-individual variability in key input parameters</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58877" y="3429000"/>
            <a:ext cx="3771899" cy="2743200"/>
          </a:xfrm>
          <a:prstGeom prst="rect">
            <a:avLst/>
          </a:prstGeom>
        </p:spPr>
      </p:pic>
      <p:pic>
        <p:nvPicPr>
          <p:cNvPr id="7" name="Picture 3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98317" y="3919313"/>
            <a:ext cx="1169143" cy="2196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Slide Number Placeholder 4"/>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0C5F88E-1DF5-4096-A98B-B74A7BF89423}" type="slidenum">
              <a:rPr lang="en-CA" smtClean="0"/>
              <a:pPr/>
              <a:t>24</a:t>
            </a:fld>
            <a:endParaRPr lang="en-US"/>
          </a:p>
        </p:txBody>
      </p:sp>
      <p:sp>
        <p:nvSpPr>
          <p:cNvPr id="8" name="Plus 7"/>
          <p:cNvSpPr/>
          <p:nvPr/>
        </p:nvSpPr>
        <p:spPr>
          <a:xfrm rot="18726399">
            <a:off x="2714778" y="4585234"/>
            <a:ext cx="815009" cy="864704"/>
          </a:xfrm>
          <a:prstGeom prst="mathPlus">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Oval 8"/>
          <p:cNvSpPr/>
          <p:nvPr/>
        </p:nvSpPr>
        <p:spPr>
          <a:xfrm>
            <a:off x="3854469" y="3915997"/>
            <a:ext cx="337931" cy="308114"/>
          </a:xfrm>
          <a:prstGeom prst="ellipse">
            <a:avLst/>
          </a:prstGeom>
          <a:solidFill>
            <a:schemeClr val="accent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Pentagon 9"/>
          <p:cNvSpPr/>
          <p:nvPr/>
        </p:nvSpPr>
        <p:spPr>
          <a:xfrm rot="16200000">
            <a:off x="3665625" y="4333441"/>
            <a:ext cx="715617" cy="496958"/>
          </a:xfrm>
          <a:prstGeom prst="homePlate">
            <a:avLst/>
          </a:prstGeom>
          <a:solidFill>
            <a:schemeClr val="accent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Oval 10"/>
          <p:cNvSpPr/>
          <p:nvPr/>
        </p:nvSpPr>
        <p:spPr>
          <a:xfrm>
            <a:off x="4517079" y="3914340"/>
            <a:ext cx="337931" cy="308114"/>
          </a:xfrm>
          <a:prstGeom prst="ellipse">
            <a:avLst/>
          </a:prstGeom>
          <a:solidFill>
            <a:srgbClr val="00B05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Pentagon 11"/>
          <p:cNvSpPr/>
          <p:nvPr/>
        </p:nvSpPr>
        <p:spPr>
          <a:xfrm rot="16200000">
            <a:off x="4328235" y="4331784"/>
            <a:ext cx="715617" cy="496958"/>
          </a:xfrm>
          <a:prstGeom prst="homePlate">
            <a:avLst/>
          </a:prstGeom>
          <a:solidFill>
            <a:srgbClr val="00B05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Oval 12"/>
          <p:cNvSpPr/>
          <p:nvPr/>
        </p:nvSpPr>
        <p:spPr>
          <a:xfrm>
            <a:off x="5166438" y="3912682"/>
            <a:ext cx="337931" cy="308114"/>
          </a:xfrm>
          <a:prstGeom prst="ellipse">
            <a:avLst/>
          </a:prstGeom>
          <a:solidFill>
            <a:srgbClr val="7030A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Pentagon 13"/>
          <p:cNvSpPr/>
          <p:nvPr/>
        </p:nvSpPr>
        <p:spPr>
          <a:xfrm rot="16200000">
            <a:off x="4977594" y="4330126"/>
            <a:ext cx="715617" cy="496958"/>
          </a:xfrm>
          <a:prstGeom prst="homePlate">
            <a:avLst/>
          </a:prstGeom>
          <a:solidFill>
            <a:srgbClr val="7030A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 name="Oval 14"/>
          <p:cNvSpPr/>
          <p:nvPr/>
        </p:nvSpPr>
        <p:spPr>
          <a:xfrm>
            <a:off x="3854470" y="5088813"/>
            <a:ext cx="337931" cy="308114"/>
          </a:xfrm>
          <a:prstGeom prst="ellipse">
            <a:avLst/>
          </a:prstGeom>
          <a:solidFill>
            <a:srgbClr val="FFC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 name="Pentagon 15"/>
          <p:cNvSpPr/>
          <p:nvPr/>
        </p:nvSpPr>
        <p:spPr>
          <a:xfrm rot="16200000">
            <a:off x="3665626" y="5506257"/>
            <a:ext cx="715617" cy="496958"/>
          </a:xfrm>
          <a:prstGeom prst="homePlate">
            <a:avLst/>
          </a:prstGeom>
          <a:solidFill>
            <a:srgbClr val="FFC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 name="Oval 16"/>
          <p:cNvSpPr/>
          <p:nvPr/>
        </p:nvSpPr>
        <p:spPr>
          <a:xfrm>
            <a:off x="4503829" y="5087156"/>
            <a:ext cx="337931" cy="308114"/>
          </a:xfrm>
          <a:prstGeom prst="ellipse">
            <a:avLst/>
          </a:prstGeom>
          <a:solidFill>
            <a:srgbClr val="0000E6"/>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 name="Pentagon 17"/>
          <p:cNvSpPr/>
          <p:nvPr/>
        </p:nvSpPr>
        <p:spPr>
          <a:xfrm rot="16200000">
            <a:off x="4314985" y="5504600"/>
            <a:ext cx="715617" cy="496958"/>
          </a:xfrm>
          <a:prstGeom prst="homePlate">
            <a:avLst/>
          </a:prstGeom>
          <a:solidFill>
            <a:srgbClr val="0000E6"/>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 name="Oval 18"/>
          <p:cNvSpPr/>
          <p:nvPr/>
        </p:nvSpPr>
        <p:spPr>
          <a:xfrm>
            <a:off x="5143249" y="5088813"/>
            <a:ext cx="337931" cy="308114"/>
          </a:xfrm>
          <a:prstGeom prst="ellipse">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0" name="Pentagon 19"/>
          <p:cNvSpPr/>
          <p:nvPr/>
        </p:nvSpPr>
        <p:spPr>
          <a:xfrm rot="16200000">
            <a:off x="4954405" y="5506257"/>
            <a:ext cx="715617" cy="496958"/>
          </a:xfrm>
          <a:prstGeom prst="homePlate">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1" name="Equal 20"/>
          <p:cNvSpPr/>
          <p:nvPr/>
        </p:nvSpPr>
        <p:spPr>
          <a:xfrm>
            <a:off x="5920148" y="4689589"/>
            <a:ext cx="626165" cy="695739"/>
          </a:xfrm>
          <a:prstGeom prst="mathEqual">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pic>
        <p:nvPicPr>
          <p:cNvPr id="39" name="Picture 2" descr="Image result for population"/>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233230" y="491778"/>
            <a:ext cx="829436" cy="829436"/>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1BB38232-D5F6-41CD-A357-13D07D4349B8}"/>
              </a:ext>
            </a:extLst>
          </p:cNvPr>
          <p:cNvSpPr>
            <a:spLocks noGrp="1"/>
          </p:cNvSpPr>
          <p:nvPr>
            <p:ph type="ftr" sz="quarter" idx="3"/>
          </p:nvPr>
        </p:nvSpPr>
        <p:spPr/>
        <p:txBody>
          <a:bodyPr/>
          <a:lstStyle/>
          <a:p>
            <a:r>
              <a:rPr lang="en-US" noProof="0"/>
              <a:t>www.open-systems-pharmacology.org</a:t>
            </a:r>
          </a:p>
        </p:txBody>
      </p:sp>
    </p:spTree>
    <p:extLst>
      <p:ext uri="{BB962C8B-B14F-4D97-AF65-F5344CB8AC3E}">
        <p14:creationId xmlns:p14="http://schemas.microsoft.com/office/powerpoint/2010/main" val="128294064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4967A-0FFB-42CD-BC31-28475C564AD5}"/>
              </a:ext>
            </a:extLst>
          </p:cNvPr>
          <p:cNvSpPr>
            <a:spLocks noGrp="1"/>
          </p:cNvSpPr>
          <p:nvPr>
            <p:ph type="title"/>
          </p:nvPr>
        </p:nvSpPr>
        <p:spPr/>
        <p:txBody>
          <a:bodyPr/>
          <a:lstStyle/>
          <a:p>
            <a:r>
              <a:rPr lang="en-US"/>
              <a:t>Population Generation</a:t>
            </a:r>
          </a:p>
        </p:txBody>
      </p:sp>
      <p:sp>
        <p:nvSpPr>
          <p:cNvPr id="5" name="Slide Number Placeholder 4">
            <a:extLst>
              <a:ext uri="{FF2B5EF4-FFF2-40B4-BE49-F238E27FC236}">
                <a16:creationId xmlns:a16="http://schemas.microsoft.com/office/drawing/2014/main" id="{F7E73218-C6BE-4526-B6C2-694891119428}"/>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0C5F88E-1DF5-4096-A98B-B74A7BF89423}" type="slidenum">
              <a:rPr lang="en-CA" smtClean="0"/>
              <a:pPr/>
              <a:t>25</a:t>
            </a:fld>
            <a:endParaRPr lang="en-US"/>
          </a:p>
        </p:txBody>
      </p:sp>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9025" y="2096040"/>
            <a:ext cx="5913783" cy="39909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Rectangle 7"/>
          <p:cNvSpPr/>
          <p:nvPr/>
        </p:nvSpPr>
        <p:spPr>
          <a:xfrm>
            <a:off x="5171108" y="6440018"/>
            <a:ext cx="5913783" cy="246221"/>
          </a:xfrm>
          <a:prstGeom prst="rect">
            <a:avLst/>
          </a:prstGeom>
        </p:spPr>
        <p:txBody>
          <a:bodyPr wrap="square">
            <a:spAutoFit/>
          </a:bodyPr>
          <a:lstStyle/>
          <a:p>
            <a:pPr algn="r"/>
            <a:r>
              <a:rPr lang="en-CA" sz="1000" err="1"/>
              <a:t>Willmann</a:t>
            </a:r>
            <a:r>
              <a:rPr lang="en-CA" sz="1000"/>
              <a:t> S,  et al. (2007) Journal of pharmacokinetics and pharmacodynamics 34 (3):401-431. </a:t>
            </a:r>
          </a:p>
        </p:txBody>
      </p:sp>
      <p:sp>
        <p:nvSpPr>
          <p:cNvPr id="13" name="Content Placeholder 2"/>
          <p:cNvSpPr>
            <a:spLocks noGrp="1"/>
          </p:cNvSpPr>
          <p:nvPr>
            <p:ph idx="1"/>
          </p:nvPr>
        </p:nvSpPr>
        <p:spPr>
          <a:xfrm>
            <a:off x="259882" y="1413163"/>
            <a:ext cx="11569729" cy="4595117"/>
          </a:xfrm>
        </p:spPr>
        <p:txBody>
          <a:bodyPr>
            <a:normAutofit/>
          </a:bodyPr>
          <a:lstStyle/>
          <a:p>
            <a:r>
              <a:rPr lang="en-CA" sz="1800" b="1"/>
              <a:t>Primary parameters</a:t>
            </a:r>
            <a:r>
              <a:rPr lang="en-CA" sz="1800"/>
              <a:t> have anthropometric </a:t>
            </a:r>
            <a:br>
              <a:rPr lang="en-CA" sz="1800"/>
            </a:br>
            <a:r>
              <a:rPr lang="en-CA" sz="1800"/>
              <a:t>variability incorporated by default in the OSP suite</a:t>
            </a:r>
            <a:endParaRPr lang="en-CA" sz="1600"/>
          </a:p>
        </p:txBody>
      </p:sp>
      <p:sp>
        <p:nvSpPr>
          <p:cNvPr id="6" name="TextBox 5"/>
          <p:cNvSpPr txBox="1"/>
          <p:nvPr/>
        </p:nvSpPr>
        <p:spPr>
          <a:xfrm>
            <a:off x="6028498" y="1467799"/>
            <a:ext cx="6033052" cy="923330"/>
          </a:xfrm>
          <a:prstGeom prst="rect">
            <a:avLst/>
          </a:prstGeom>
          <a:noFill/>
        </p:spPr>
        <p:txBody>
          <a:bodyPr wrap="square" rtlCol="0">
            <a:spAutoFit/>
          </a:bodyPr>
          <a:lstStyle/>
          <a:p>
            <a:pPr marL="285750" indent="-285750">
              <a:buFont typeface="Arial" panose="020B0604020202020204" pitchFamily="34" charset="0"/>
              <a:buChar char="•"/>
            </a:pPr>
            <a:r>
              <a:rPr lang="en-CA"/>
              <a:t>If not already pre-defined in the database, variability in </a:t>
            </a:r>
            <a:r>
              <a:rPr lang="en-CA" b="1"/>
              <a:t>secondary parameters</a:t>
            </a:r>
            <a:r>
              <a:rPr lang="en-CA"/>
              <a:t> must be specified with a mean and SD (</a:t>
            </a:r>
            <a:r>
              <a:rPr lang="en-CA" i="1"/>
              <a:t>normal distribution</a:t>
            </a:r>
            <a:r>
              <a:rPr lang="en-CA"/>
              <a:t>) or </a:t>
            </a:r>
            <a:r>
              <a:rPr lang="en-CA" err="1"/>
              <a:t>geoSD</a:t>
            </a:r>
            <a:r>
              <a:rPr lang="en-CA"/>
              <a:t> (</a:t>
            </a:r>
            <a:r>
              <a:rPr lang="en-CA" i="1"/>
              <a:t>lognormal distribution</a:t>
            </a:r>
            <a:r>
              <a:rPr lang="en-CA"/>
              <a:t>)</a:t>
            </a:r>
            <a:endParaRPr lang="en-CA" b="1"/>
          </a:p>
        </p:txBody>
      </p:sp>
      <p:pic>
        <p:nvPicPr>
          <p:cNvPr id="1536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65773" y="2859170"/>
            <a:ext cx="3823100" cy="34755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Footer Placeholder 2">
            <a:extLst>
              <a:ext uri="{FF2B5EF4-FFF2-40B4-BE49-F238E27FC236}">
                <a16:creationId xmlns:a16="http://schemas.microsoft.com/office/drawing/2014/main" id="{3BB15B03-A2FC-46FF-AE4D-22FEDC023B50}"/>
              </a:ext>
            </a:extLst>
          </p:cNvPr>
          <p:cNvSpPr>
            <a:spLocks noGrp="1"/>
          </p:cNvSpPr>
          <p:nvPr>
            <p:ph type="ftr" sz="quarter" idx="3"/>
          </p:nvPr>
        </p:nvSpPr>
        <p:spPr/>
        <p:txBody>
          <a:bodyPr/>
          <a:lstStyle/>
          <a:p>
            <a:r>
              <a:rPr lang="en-US" noProof="0"/>
              <a:t>www.open-systems-pharmacology.org</a:t>
            </a:r>
          </a:p>
        </p:txBody>
      </p:sp>
    </p:spTree>
    <p:extLst>
      <p:ext uri="{BB962C8B-B14F-4D97-AF65-F5344CB8AC3E}">
        <p14:creationId xmlns:p14="http://schemas.microsoft.com/office/powerpoint/2010/main" val="174943375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hidden="1"/>
          <p:cNvGraphicFramePr>
            <a:graphicFrameLocks noChangeAspect="1"/>
          </p:cNvGraphicFramePr>
          <p:nvPr>
            <p:custDataLst>
              <p:tags r:id="rId2"/>
            </p:custDataLst>
          </p:nvPr>
        </p:nvGraphicFramePr>
        <p:xfrm>
          <a:off x="3175" y="2034"/>
          <a:ext cx="1588" cy="1588"/>
        </p:xfrm>
        <a:graphic>
          <a:graphicData uri="http://schemas.openxmlformats.org/presentationml/2006/ole">
            <mc:AlternateContent xmlns:mc="http://schemas.openxmlformats.org/markup-compatibility/2006">
              <mc:Choice xmlns:v="urn:schemas-microsoft-com:vml" Requires="v">
                <p:oleObj spid="_x0000_s126977" name="think-cell Slide" r:id="rId5" imgW="270" imgH="270" progId="TCLayout.ActiveDocument.1">
                  <p:embed/>
                </p:oleObj>
              </mc:Choice>
              <mc:Fallback>
                <p:oleObj name="think-cell Slide" r:id="rId5" imgW="270" imgH="270" progId="TCLayout.ActiveDocument.1">
                  <p:embed/>
                  <p:pic>
                    <p:nvPicPr>
                      <p:cNvPr id="7" name="Object 6" hidden="1"/>
                      <p:cNvPicPr/>
                      <p:nvPr/>
                    </p:nvPicPr>
                    <p:blipFill>
                      <a:blip r:embed="rId6"/>
                      <a:stretch>
                        <a:fillRect/>
                      </a:stretch>
                    </p:blipFill>
                    <p:spPr>
                      <a:xfrm>
                        <a:off x="3175" y="2034"/>
                        <a:ext cx="1588" cy="1588"/>
                      </a:xfrm>
                      <a:prstGeom prst="rect">
                        <a:avLst/>
                      </a:prstGeom>
                    </p:spPr>
                  </p:pic>
                </p:oleObj>
              </mc:Fallback>
            </mc:AlternateContent>
          </a:graphicData>
        </a:graphic>
      </p:graphicFrame>
      <p:sp>
        <p:nvSpPr>
          <p:cNvPr id="6" name="Rectangle 5" hidden="1"/>
          <p:cNvSpPr/>
          <p:nvPr>
            <p:custDataLst>
              <p:tags r:id="rId3"/>
            </p:custDataLst>
          </p:nvPr>
        </p:nvSpPr>
        <p:spPr bwMode="gray">
          <a:xfrm>
            <a:off x="1589" y="448"/>
            <a:ext cx="158729" cy="15872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spcBef>
                <a:spcPct val="0"/>
              </a:spcBef>
              <a:spcAft>
                <a:spcPct val="0"/>
              </a:spcAft>
            </a:pPr>
            <a:endParaRPr lang="en-US" sz="2800">
              <a:latin typeface="Arial"/>
              <a:ea typeface="Arial Unicode MS"/>
              <a:cs typeface="Arial"/>
              <a:sym typeface="Arial"/>
            </a:endParaRPr>
          </a:p>
        </p:txBody>
      </p:sp>
      <p:sp>
        <p:nvSpPr>
          <p:cNvPr id="11" name="Text Placeholder 5"/>
          <p:cNvSpPr txBox="1">
            <a:spLocks/>
          </p:cNvSpPr>
          <p:nvPr/>
        </p:nvSpPr>
        <p:spPr>
          <a:xfrm>
            <a:off x="981744" y="1732973"/>
            <a:ext cx="4943625" cy="4751381"/>
          </a:xfrm>
          <a:prstGeom prst="rect">
            <a:avLst/>
          </a:prstGeom>
        </p:spPr>
        <p:txBody>
          <a:bodyPr anchor="t"/>
          <a:lstStyle>
            <a:lvl1pPr marL="0" indent="0" algn="l" defTabSz="914400" rtl="0" eaLnBrk="1" latinLnBrk="0" hangingPunct="1">
              <a:spcBef>
                <a:spcPts val="1200"/>
              </a:spcBef>
              <a:spcAft>
                <a:spcPts val="600"/>
              </a:spcAft>
              <a:buFont typeface="Arial" panose="020B0604020202020204" pitchFamily="34" charset="0"/>
              <a:buNone/>
              <a:defRPr sz="1800" kern="1200">
                <a:solidFill>
                  <a:schemeClr val="tx1"/>
                </a:solidFill>
                <a:latin typeface="+mn-lt"/>
                <a:ea typeface="+mn-ea"/>
                <a:cs typeface="+mn-cs"/>
              </a:defRPr>
            </a:lvl1pPr>
            <a:lvl2pPr marL="270000" indent="-270000" algn="l" defTabSz="914400" rtl="0" eaLnBrk="1" latinLnBrk="0" hangingPunct="1">
              <a:spcBef>
                <a:spcPts val="300"/>
              </a:spcBef>
              <a:spcAft>
                <a:spcPts val="600"/>
              </a:spcAft>
              <a:buFontTx/>
              <a:buBlip>
                <a:blip r:embed="rId7"/>
              </a:buBlip>
              <a:defRPr sz="1800" kern="1200">
                <a:solidFill>
                  <a:schemeClr val="tx1"/>
                </a:solidFill>
                <a:latin typeface="+mn-lt"/>
                <a:ea typeface="+mn-ea"/>
                <a:cs typeface="+mn-cs"/>
              </a:defRPr>
            </a:lvl2pPr>
            <a:lvl3pPr marL="540000" indent="-270000" algn="l" defTabSz="914400" rtl="0" eaLnBrk="1" latinLnBrk="0" hangingPunct="1">
              <a:spcBef>
                <a:spcPts val="300"/>
              </a:spcBef>
              <a:spcAft>
                <a:spcPts val="600"/>
              </a:spcAft>
              <a:buFontTx/>
              <a:buBlip>
                <a:blip r:embed="rId8"/>
              </a:buBlip>
              <a:defRPr sz="1800" kern="1200">
                <a:solidFill>
                  <a:schemeClr val="tx1"/>
                </a:solidFill>
                <a:latin typeface="+mn-lt"/>
                <a:ea typeface="+mn-ea"/>
                <a:cs typeface="+mn-cs"/>
              </a:defRPr>
            </a:lvl3pPr>
            <a:lvl4pPr marL="810000" indent="-270000" algn="l" defTabSz="914400" rtl="0" eaLnBrk="1" latinLnBrk="0" hangingPunct="1">
              <a:spcBef>
                <a:spcPts val="300"/>
              </a:spcBef>
              <a:spcAft>
                <a:spcPts val="600"/>
              </a:spcAft>
              <a:buFontTx/>
              <a:buBlip>
                <a:blip r:embed="rId9"/>
              </a:buBlip>
              <a:defRPr sz="1800" kern="1200">
                <a:solidFill>
                  <a:schemeClr val="tx1"/>
                </a:solidFill>
                <a:latin typeface="+mn-lt"/>
                <a:ea typeface="+mn-ea"/>
                <a:cs typeface="+mn-cs"/>
              </a:defRPr>
            </a:lvl4pPr>
            <a:lvl5pPr marL="1080000" indent="-270000" algn="l" defTabSz="914400" rtl="0" eaLnBrk="1" latinLnBrk="0" hangingPunct="1">
              <a:spcBef>
                <a:spcPts val="300"/>
              </a:spcBef>
              <a:spcAft>
                <a:spcPts val="600"/>
              </a:spcAft>
              <a:buFontTx/>
              <a:buBlip>
                <a:blip r:embed="rId10"/>
              </a:buBlip>
              <a:defRPr sz="1800" kern="1200">
                <a:solidFill>
                  <a:schemeClr val="tx1"/>
                </a:solidFill>
                <a:latin typeface="+mn-lt"/>
                <a:ea typeface="+mn-ea"/>
                <a:cs typeface="+mn-cs"/>
              </a:defRPr>
            </a:lvl5pPr>
            <a:lvl6pPr marL="1080000" indent="-270000" algn="l" defTabSz="914400" rtl="0" eaLnBrk="1" latinLnBrk="0" hangingPunct="1">
              <a:spcBef>
                <a:spcPts val="300"/>
              </a:spcBef>
              <a:spcAft>
                <a:spcPts val="600"/>
              </a:spcAft>
              <a:buFontTx/>
              <a:buBlip>
                <a:blip r:embed="rId10"/>
              </a:buBlip>
              <a:defRPr sz="1800" kern="1200">
                <a:solidFill>
                  <a:schemeClr val="tx1"/>
                </a:solidFill>
                <a:latin typeface="+mn-lt"/>
                <a:ea typeface="+mn-ea"/>
                <a:cs typeface="+mn-cs"/>
              </a:defRPr>
            </a:lvl6pPr>
            <a:lvl7pPr marL="1080000" indent="-270000" algn="l" defTabSz="914400" rtl="0" eaLnBrk="1" latinLnBrk="0" hangingPunct="1">
              <a:spcBef>
                <a:spcPts val="300"/>
              </a:spcBef>
              <a:spcAft>
                <a:spcPts val="600"/>
              </a:spcAft>
              <a:buFontTx/>
              <a:buBlip>
                <a:blip r:embed="rId10"/>
              </a:buBlip>
              <a:defRPr sz="1800" kern="1200">
                <a:solidFill>
                  <a:schemeClr val="tx1"/>
                </a:solidFill>
                <a:latin typeface="+mn-lt"/>
                <a:ea typeface="+mn-ea"/>
                <a:cs typeface="+mn-cs"/>
              </a:defRPr>
            </a:lvl7pPr>
            <a:lvl8pPr marL="1080000" indent="-270000" algn="l" defTabSz="914400" rtl="0" eaLnBrk="1" latinLnBrk="0" hangingPunct="1">
              <a:spcBef>
                <a:spcPts val="300"/>
              </a:spcBef>
              <a:spcAft>
                <a:spcPts val="600"/>
              </a:spcAft>
              <a:buFontTx/>
              <a:buBlip>
                <a:blip r:embed="rId10"/>
              </a:buBlip>
              <a:defRPr sz="1800" kern="1200">
                <a:solidFill>
                  <a:schemeClr val="tx1"/>
                </a:solidFill>
                <a:latin typeface="+mn-lt"/>
                <a:ea typeface="+mn-ea"/>
                <a:cs typeface="+mn-cs"/>
              </a:defRPr>
            </a:lvl8pPr>
            <a:lvl9pPr marL="1080000" indent="-270000" algn="l" defTabSz="914400" rtl="0" eaLnBrk="1" latinLnBrk="0" hangingPunct="1">
              <a:spcBef>
                <a:spcPts val="300"/>
              </a:spcBef>
              <a:spcAft>
                <a:spcPts val="600"/>
              </a:spcAft>
              <a:buFontTx/>
              <a:buBlip>
                <a:blip r:embed="rId10"/>
              </a:buBlip>
              <a:defRPr sz="1800" kern="1200">
                <a:solidFill>
                  <a:schemeClr val="tx1"/>
                </a:solidFill>
                <a:latin typeface="+mn-lt"/>
                <a:ea typeface="+mn-ea"/>
                <a:cs typeface="+mn-cs"/>
              </a:defRPr>
            </a:lvl9pPr>
          </a:lstStyle>
          <a:p>
            <a:pPr marL="353660" lvl="1" indent="-342866">
              <a:buClr>
                <a:schemeClr val="accent1"/>
              </a:buClr>
              <a:buFont typeface="Arial" panose="020B0604020202020204" pitchFamily="34" charset="0"/>
              <a:buChar char="•"/>
            </a:pPr>
            <a:r>
              <a:rPr lang="en-US" sz="1600"/>
              <a:t>For the PBPK model for proteins, an additional compartment needs to be added for each organ representing the endosomes and lysosomes within vascular endothelial</a:t>
            </a:r>
            <a:endParaRPr lang="de-DE" sz="1600"/>
          </a:p>
          <a:p>
            <a:pPr marL="353660" lvl="1" indent="-342866">
              <a:buClr>
                <a:schemeClr val="accent1"/>
              </a:buClr>
              <a:buFont typeface="Arial" panose="020B0604020202020204" pitchFamily="34" charset="0"/>
              <a:buChar char="•"/>
            </a:pPr>
            <a:r>
              <a:rPr lang="en-US" sz="1600"/>
              <a:t>In this endosomal space compartment, lysosomal degradation and high affinity </a:t>
            </a:r>
            <a:r>
              <a:rPr lang="en-US" sz="1600" err="1"/>
              <a:t>FcRn</a:t>
            </a:r>
            <a:r>
              <a:rPr lang="en-US" sz="1600"/>
              <a:t> binding is located</a:t>
            </a:r>
          </a:p>
          <a:p>
            <a:pPr marL="353660" lvl="1" indent="-342866">
              <a:buClr>
                <a:schemeClr val="accent1"/>
              </a:buClr>
              <a:buFont typeface="Arial" panose="020B0604020202020204" pitchFamily="34" charset="0"/>
              <a:buChar char="•"/>
            </a:pPr>
            <a:r>
              <a:rPr lang="en-US" sz="1600"/>
              <a:t>Organ-specific lymph flow is integrated into the model for protein therapeutics connecting the interstitial space of each organ to the venous blood pool</a:t>
            </a:r>
          </a:p>
          <a:p>
            <a:pPr marL="353660" lvl="1" indent="-342866">
              <a:buClr>
                <a:schemeClr val="accent1"/>
              </a:buClr>
              <a:buFont typeface="Arial" panose="020B0604020202020204" pitchFamily="34" charset="0"/>
              <a:buChar char="•"/>
            </a:pPr>
            <a:r>
              <a:rPr lang="en-US" sz="1600"/>
              <a:t>Extravasation by the two-pore model</a:t>
            </a:r>
          </a:p>
          <a:p>
            <a:pPr marL="353660" lvl="1" indent="-342866">
              <a:buClr>
                <a:schemeClr val="accent1"/>
              </a:buClr>
              <a:buFont typeface="Arial" panose="020B0604020202020204" pitchFamily="34" charset="0"/>
              <a:buChar char="•"/>
            </a:pPr>
            <a:r>
              <a:rPr lang="en-US" sz="1600"/>
              <a:t>The PBPK model is developed and evaluated with compounds of different size and affinity to </a:t>
            </a:r>
            <a:r>
              <a:rPr lang="en-US" sz="1600" err="1"/>
              <a:t>FcRn</a:t>
            </a:r>
            <a:endParaRPr lang="en-US" sz="1600"/>
          </a:p>
        </p:txBody>
      </p:sp>
      <p:sp>
        <p:nvSpPr>
          <p:cNvPr id="3" name="Title 2"/>
          <p:cNvSpPr>
            <a:spLocks noGrp="1"/>
          </p:cNvSpPr>
          <p:nvPr>
            <p:ph type="title"/>
          </p:nvPr>
        </p:nvSpPr>
        <p:spPr/>
        <p:txBody>
          <a:bodyPr>
            <a:normAutofit/>
          </a:bodyPr>
          <a:lstStyle/>
          <a:p>
            <a:r>
              <a:rPr lang="en-US"/>
              <a:t>PBPK model for therapeutic proteins in </a:t>
            </a:r>
            <a:r>
              <a:rPr lang="en-US" err="1"/>
              <a:t>PKSim</a:t>
            </a:r>
            <a:endParaRPr lang="en-US"/>
          </a:p>
        </p:txBody>
      </p:sp>
      <p:sp>
        <p:nvSpPr>
          <p:cNvPr id="9" name="Slide Number Placeholder 8">
            <a:extLst>
              <a:ext uri="{FF2B5EF4-FFF2-40B4-BE49-F238E27FC236}">
                <a16:creationId xmlns:a16="http://schemas.microsoft.com/office/drawing/2014/main" id="{ACFDC265-3398-4671-80C0-612BFDA8A749}"/>
              </a:ext>
            </a:extLst>
          </p:cNvPr>
          <p:cNvSpPr>
            <a:spLocks noGrp="1"/>
          </p:cNvSpPr>
          <p:nvPr>
            <p:ph type="sldNum" sz="quarter" idx="4"/>
          </p:nvPr>
        </p:nvSpPr>
        <p:spPr/>
        <p:txBody>
          <a:bodyPr/>
          <a:lstStyle/>
          <a:p>
            <a:r>
              <a:rPr lang="en-US" noProof="0"/>
              <a:t>Page </a:t>
            </a:r>
            <a:fld id="{87F334AE-4EAC-4C2D-A638-92A76F09FCC4}" type="slidenum">
              <a:rPr lang="en-US" noProof="0" smtClean="0"/>
              <a:pPr/>
              <a:t>26</a:t>
            </a:fld>
            <a:endParaRPr lang="en-US" noProof="0"/>
          </a:p>
        </p:txBody>
      </p:sp>
      <p:pic>
        <p:nvPicPr>
          <p:cNvPr id="33796" name="Picture 4"/>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925369" y="1482660"/>
            <a:ext cx="6046001" cy="48063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ectangle 4">
            <a:extLst>
              <a:ext uri="{FF2B5EF4-FFF2-40B4-BE49-F238E27FC236}">
                <a16:creationId xmlns:a16="http://schemas.microsoft.com/office/drawing/2014/main" id="{F121B77F-91E2-4358-AF17-29A5E013A208}"/>
              </a:ext>
            </a:extLst>
          </p:cNvPr>
          <p:cNvSpPr/>
          <p:nvPr/>
        </p:nvSpPr>
        <p:spPr>
          <a:xfrm>
            <a:off x="8726950" y="6518195"/>
            <a:ext cx="2983509" cy="246221"/>
          </a:xfrm>
          <a:prstGeom prst="rect">
            <a:avLst/>
          </a:prstGeom>
        </p:spPr>
        <p:txBody>
          <a:bodyPr wrap="none">
            <a:spAutoFit/>
          </a:bodyPr>
          <a:lstStyle/>
          <a:p>
            <a:pPr lvl="0"/>
            <a:r>
              <a:rPr lang="da-DK" sz="1000">
                <a:cs typeface="Arial" charset="0"/>
              </a:rPr>
              <a:t>Niederalt et al. </a:t>
            </a:r>
            <a:r>
              <a:rPr lang="da-DK" sz="1000" i="1">
                <a:cs typeface="Arial" charset="0"/>
              </a:rPr>
              <a:t>J Pharmacokinet Pharmacodyn</a:t>
            </a:r>
            <a:r>
              <a:rPr lang="da-DK" sz="1000">
                <a:cs typeface="Arial" charset="0"/>
              </a:rPr>
              <a:t>. (2018)</a:t>
            </a:r>
            <a:endParaRPr lang="de-DE" sz="1000" i="1">
              <a:cs typeface="Arial" charset="0"/>
            </a:endParaRPr>
          </a:p>
        </p:txBody>
      </p:sp>
      <p:sp>
        <p:nvSpPr>
          <p:cNvPr id="13" name="Footer Placeholder 12">
            <a:extLst>
              <a:ext uri="{FF2B5EF4-FFF2-40B4-BE49-F238E27FC236}">
                <a16:creationId xmlns:a16="http://schemas.microsoft.com/office/drawing/2014/main" id="{48D0FF42-566E-46AC-966C-D788CDAFFBAE}"/>
              </a:ext>
            </a:extLst>
          </p:cNvPr>
          <p:cNvSpPr>
            <a:spLocks noGrp="1"/>
          </p:cNvSpPr>
          <p:nvPr>
            <p:ph type="ftr" sz="quarter" idx="3"/>
          </p:nvPr>
        </p:nvSpPr>
        <p:spPr/>
        <p:txBody>
          <a:bodyPr/>
          <a:lstStyle/>
          <a:p>
            <a:r>
              <a:rPr lang="en-US" noProof="0"/>
              <a:t>www.open-systems-pharmacology.org</a:t>
            </a:r>
          </a:p>
        </p:txBody>
      </p:sp>
    </p:spTree>
    <p:extLst>
      <p:ext uri="{BB962C8B-B14F-4D97-AF65-F5344CB8AC3E}">
        <p14:creationId xmlns:p14="http://schemas.microsoft.com/office/powerpoint/2010/main" val="2419377684"/>
      </p:ext>
    </p:extLst>
  </p:cSld>
  <p:clrMapOvr>
    <a:masterClrMapping/>
  </p:clrMapOvr>
  <p:transition spd="med">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Object 9" hidden="1"/>
          <p:cNvGraphicFramePr>
            <a:graphicFrameLocks noChangeAspect="1"/>
          </p:cNvGraphicFramePr>
          <p:nvPr>
            <p:custDataLst>
              <p:tags r:id="rId2"/>
            </p:custDataLst>
          </p:nvPr>
        </p:nvGraphicFramePr>
        <p:xfrm>
          <a:off x="2382" y="1588"/>
          <a:ext cx="1588" cy="1588"/>
        </p:xfrm>
        <a:graphic>
          <a:graphicData uri="http://schemas.openxmlformats.org/presentationml/2006/ole">
            <mc:AlternateContent xmlns:mc="http://schemas.openxmlformats.org/markup-compatibility/2006">
              <mc:Choice xmlns:v="urn:schemas-microsoft-com:vml" Requires="v">
                <p:oleObj spid="_x0000_s128001" name="think-cell Slide" r:id="rId5" imgW="270" imgH="270" progId="TCLayout.ActiveDocument.1">
                  <p:embed/>
                </p:oleObj>
              </mc:Choice>
              <mc:Fallback>
                <p:oleObj name="think-cell Slide" r:id="rId5" imgW="270" imgH="270" progId="TCLayout.ActiveDocument.1">
                  <p:embed/>
                  <p:pic>
                    <p:nvPicPr>
                      <p:cNvPr id="10" name="Object 9" hidden="1"/>
                      <p:cNvPicPr/>
                      <p:nvPr/>
                    </p:nvPicPr>
                    <p:blipFill>
                      <a:blip r:embed="rId6"/>
                      <a:stretch>
                        <a:fillRect/>
                      </a:stretch>
                    </p:blipFill>
                    <p:spPr>
                      <a:xfrm>
                        <a:off x="2382" y="1588"/>
                        <a:ext cx="1588" cy="1588"/>
                      </a:xfrm>
                      <a:prstGeom prst="rect">
                        <a:avLst/>
                      </a:prstGeom>
                    </p:spPr>
                  </p:pic>
                </p:oleObj>
              </mc:Fallback>
            </mc:AlternateContent>
          </a:graphicData>
        </a:graphic>
      </p:graphicFrame>
      <p:sp>
        <p:nvSpPr>
          <p:cNvPr id="9" name="Rectangle 8" hidden="1"/>
          <p:cNvSpPr/>
          <p:nvPr>
            <p:custDataLst>
              <p:tags r:id="rId3"/>
            </p:custDataLst>
          </p:nvPr>
        </p:nvSpPr>
        <p:spPr bwMode="gray">
          <a:xfrm>
            <a:off x="794"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spcBef>
                <a:spcPct val="0"/>
              </a:spcBef>
              <a:spcAft>
                <a:spcPct val="0"/>
              </a:spcAft>
            </a:pPr>
            <a:endParaRPr lang="en-US" sz="2800">
              <a:latin typeface="Arial"/>
              <a:ea typeface="Arial Unicode MS"/>
              <a:cs typeface="Arial"/>
              <a:sym typeface="Arial"/>
            </a:endParaRPr>
          </a:p>
        </p:txBody>
      </p:sp>
      <p:sp>
        <p:nvSpPr>
          <p:cNvPr id="3" name="Title 2"/>
          <p:cNvSpPr>
            <a:spLocks noGrp="1"/>
          </p:cNvSpPr>
          <p:nvPr>
            <p:ph type="title"/>
          </p:nvPr>
        </p:nvSpPr>
        <p:spPr/>
        <p:txBody>
          <a:bodyPr>
            <a:normAutofit/>
          </a:bodyPr>
          <a:lstStyle/>
          <a:p>
            <a:pPr algn="l"/>
            <a:r>
              <a:rPr lang="en-US" sz="3600"/>
              <a:t>PBPK models of large molecules</a:t>
            </a:r>
          </a:p>
        </p:txBody>
      </p:sp>
      <p:sp>
        <p:nvSpPr>
          <p:cNvPr id="5" name="Slide Number Placeholder 4"/>
          <p:cNvSpPr>
            <a:spLocks noGrp="1"/>
          </p:cNvSpPr>
          <p:nvPr>
            <p:ph type="sldNum" sz="quarter" idx="4"/>
          </p:nvPr>
        </p:nvSpPr>
        <p:spPr/>
        <p:txBody>
          <a:bodyPr/>
          <a:lstStyle/>
          <a:p>
            <a:fld id="{EEAD9179-7A6B-4268-BEB2-F3B8EB06115B}" type="slidenum">
              <a:rPr lang="en-US" smtClean="0"/>
              <a:t>27</a:t>
            </a:fld>
            <a:endParaRPr lang="en-US"/>
          </a:p>
        </p:txBody>
      </p:sp>
      <p:sp>
        <p:nvSpPr>
          <p:cNvPr id="7" name="Rectangle 6"/>
          <p:cNvSpPr/>
          <p:nvPr/>
        </p:nvSpPr>
        <p:spPr>
          <a:xfrm>
            <a:off x="975467" y="5832164"/>
            <a:ext cx="10805609" cy="646331"/>
          </a:xfrm>
          <a:prstGeom prst="rect">
            <a:avLst/>
          </a:prstGeom>
        </p:spPr>
        <p:txBody>
          <a:bodyPr wrap="square">
            <a:spAutoFit/>
          </a:bodyPr>
          <a:lstStyle/>
          <a:p>
            <a:pPr>
              <a:buClr>
                <a:srgbClr val="4F81BD"/>
              </a:buClr>
            </a:pPr>
            <a:r>
              <a:rPr lang="en-US">
                <a:solidFill>
                  <a:prstClr val="black"/>
                </a:solidFill>
              </a:rPr>
              <a:t>Further training material available on: </a:t>
            </a:r>
          </a:p>
          <a:p>
            <a:pPr>
              <a:buClr>
                <a:srgbClr val="4F81BD"/>
              </a:buClr>
            </a:pPr>
            <a:r>
              <a:rPr lang="en-US">
                <a:solidFill>
                  <a:prstClr val="black"/>
                </a:solidFill>
                <a:hlinkClick r:id="rId7"/>
              </a:rPr>
              <a:t>https://github.com/Open-Systems-Pharmacology/ISOP-webinar---PK-Sim-MoBi-introduction</a:t>
            </a:r>
            <a:r>
              <a:rPr lang="en-US">
                <a:solidFill>
                  <a:prstClr val="black"/>
                </a:solidFill>
              </a:rPr>
              <a:t> </a:t>
            </a:r>
          </a:p>
        </p:txBody>
      </p:sp>
      <p:pic>
        <p:nvPicPr>
          <p:cNvPr id="59394"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681240" y="1632347"/>
            <a:ext cx="6445624" cy="41998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Footer Placeholder 11">
            <a:extLst>
              <a:ext uri="{FF2B5EF4-FFF2-40B4-BE49-F238E27FC236}">
                <a16:creationId xmlns:a16="http://schemas.microsoft.com/office/drawing/2014/main" id="{308B10E6-7239-4C11-A1E1-7F2DC4DAA1CC}"/>
              </a:ext>
            </a:extLst>
          </p:cNvPr>
          <p:cNvSpPr>
            <a:spLocks noGrp="1"/>
          </p:cNvSpPr>
          <p:nvPr>
            <p:ph type="ftr" sz="quarter" idx="3"/>
          </p:nvPr>
        </p:nvSpPr>
        <p:spPr/>
        <p:txBody>
          <a:bodyPr/>
          <a:lstStyle/>
          <a:p>
            <a:r>
              <a:rPr lang="en-US" noProof="0"/>
              <a:t>www.open-systems-pharmacology.org</a:t>
            </a:r>
          </a:p>
        </p:txBody>
      </p:sp>
    </p:spTree>
    <p:extLst>
      <p:ext uri="{BB962C8B-B14F-4D97-AF65-F5344CB8AC3E}">
        <p14:creationId xmlns:p14="http://schemas.microsoft.com/office/powerpoint/2010/main" val="3647379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p:cNvSpPr>
            <a:spLocks noGrp="1"/>
          </p:cNvSpPr>
          <p:nvPr>
            <p:ph type="sldNum" sz="quarter" idx="4"/>
          </p:nvPr>
        </p:nvSpPr>
        <p:spPr/>
        <p:txBody>
          <a:bodyPr/>
          <a:lstStyle/>
          <a:p>
            <a:r>
              <a:rPr lang="en-US">
                <a:solidFill>
                  <a:srgbClr val="676767"/>
                </a:solidFill>
              </a:rPr>
              <a:t>Page </a:t>
            </a:r>
            <a:fld id="{87F334AE-4EAC-4C2D-A638-92A76F09FCC4}" type="slidenum">
              <a:rPr lang="en-US" smtClean="0">
                <a:solidFill>
                  <a:srgbClr val="676767"/>
                </a:solidFill>
              </a:rPr>
              <a:pPr/>
              <a:t>28</a:t>
            </a:fld>
            <a:endParaRPr lang="en-US">
              <a:solidFill>
                <a:srgbClr val="676767"/>
              </a:solidFill>
            </a:endParaRPr>
          </a:p>
        </p:txBody>
      </p:sp>
      <p:pic>
        <p:nvPicPr>
          <p:cNvPr id="7" name="Bild 24"/>
          <p:cNvPicPr>
            <a:picLocks/>
          </p:cNvPicPr>
          <p:nvPr/>
        </p:nvPicPr>
        <p:blipFill>
          <a:blip r:embed="rId2" cstate="screen">
            <a:extLst>
              <a:ext uri="{28A0092B-C50C-407E-A947-70E740481C1C}">
                <a14:useLocalDpi xmlns:a14="http://schemas.microsoft.com/office/drawing/2010/main"/>
              </a:ext>
            </a:extLst>
          </a:blip>
          <a:stretch>
            <a:fillRect/>
          </a:stretch>
        </p:blipFill>
        <p:spPr bwMode="auto">
          <a:xfrm flipH="1">
            <a:off x="1524000" y="1523999"/>
            <a:ext cx="9007529" cy="487331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sp>
        <p:nvSpPr>
          <p:cNvPr id="8" name="Title 2"/>
          <p:cNvSpPr txBox="1">
            <a:spLocks/>
          </p:cNvSpPr>
          <p:nvPr/>
        </p:nvSpPr>
        <p:spPr bwMode="gray">
          <a:xfrm>
            <a:off x="4911531" y="3880179"/>
            <a:ext cx="5478239" cy="886397"/>
          </a:xfrm>
          <a:prstGeom prst="rect">
            <a:avLst/>
          </a:prstGeom>
        </p:spPr>
        <p:txBody>
          <a:bodyPr vert="horz" lIns="0" tIns="0" rIns="0" bIns="0" rtlCol="0" anchor="b">
            <a:noAutofit/>
          </a:bodyPr>
          <a:lstStyle>
            <a:lvl1pPr algn="l" defTabSz="914400" rtl="0" eaLnBrk="1" latinLnBrk="0" hangingPunct="1">
              <a:spcBef>
                <a:spcPct val="0"/>
              </a:spcBef>
              <a:buNone/>
              <a:defRPr sz="2800" kern="1200">
                <a:solidFill>
                  <a:schemeClr val="tx1"/>
                </a:solidFill>
                <a:latin typeface="+mj-lt"/>
                <a:ea typeface="+mj-ea"/>
                <a:cs typeface="+mj-cs"/>
              </a:defRPr>
            </a:lvl1pPr>
          </a:lstStyle>
          <a:p>
            <a:r>
              <a:rPr lang="en-US" b="1">
                <a:solidFill>
                  <a:schemeClr val="accent1"/>
                </a:solidFill>
              </a:rPr>
              <a:t>Hands-on:</a:t>
            </a:r>
            <a:r>
              <a:rPr lang="en-US"/>
              <a:t> </a:t>
            </a:r>
          </a:p>
          <a:p>
            <a:r>
              <a:rPr lang="en-US"/>
              <a:t>Build a PBPK model:</a:t>
            </a:r>
          </a:p>
          <a:p>
            <a:r>
              <a:rPr lang="en-US" i="1"/>
              <a:t>Ciprofloxacin as a case example</a:t>
            </a:r>
          </a:p>
        </p:txBody>
      </p:sp>
      <p:sp>
        <p:nvSpPr>
          <p:cNvPr id="6" name="Fußzeilenplatzhalter 3"/>
          <p:cNvSpPr>
            <a:spLocks noGrp="1"/>
          </p:cNvSpPr>
          <p:nvPr>
            <p:ph type="ftr" sz="quarter" idx="3"/>
          </p:nvPr>
        </p:nvSpPr>
        <p:spPr>
          <a:xfrm>
            <a:off x="2640001" y="6424613"/>
            <a:ext cx="5540895" cy="433386"/>
          </a:xfrm>
        </p:spPr>
        <p:txBody>
          <a:bodyPr/>
          <a:lstStyle/>
          <a:p>
            <a:r>
              <a:rPr lang="en-US">
                <a:solidFill>
                  <a:srgbClr val="676767"/>
                </a:solidFill>
              </a:rPr>
              <a:t>www.open-systems-pharmacology.org</a:t>
            </a:r>
          </a:p>
        </p:txBody>
      </p:sp>
    </p:spTree>
    <p:extLst>
      <p:ext uri="{BB962C8B-B14F-4D97-AF65-F5344CB8AC3E}">
        <p14:creationId xmlns:p14="http://schemas.microsoft.com/office/powerpoint/2010/main" val="2272393228"/>
      </p:ext>
    </p:extLst>
  </p:cSld>
  <p:clrMapOvr>
    <a:masterClrMapping/>
  </p:clrMapOvr>
  <p:transition>
    <p:wip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Objekt 9" hidden="1"/>
          <p:cNvGraphicFramePr>
            <a:graphicFrameLocks noChangeAspect="1"/>
          </p:cNvGraphicFramePr>
          <p:nvPr>
            <p:custDataLst>
              <p:tags r:id="rId2"/>
            </p:custDataLst>
          </p:nvPr>
        </p:nvGraphicFramePr>
        <p:xfrm>
          <a:off x="1525589" y="1589"/>
          <a:ext cx="1587" cy="1587"/>
        </p:xfrm>
        <a:graphic>
          <a:graphicData uri="http://schemas.openxmlformats.org/presentationml/2006/ole">
            <mc:AlternateContent xmlns:mc="http://schemas.openxmlformats.org/markup-compatibility/2006">
              <mc:Choice xmlns:v="urn:schemas-microsoft-com:vml" Requires="v">
                <p:oleObj spid="_x0000_s130049" name="think-cell Folie" r:id="rId4" imgW="270" imgH="270" progId="TCLayout.ActiveDocument.1">
                  <p:embed/>
                </p:oleObj>
              </mc:Choice>
              <mc:Fallback>
                <p:oleObj name="think-cell Folie" r:id="rId4" imgW="270" imgH="270" progId="TCLayout.ActiveDocument.1">
                  <p:embed/>
                  <p:pic>
                    <p:nvPicPr>
                      <p:cNvPr id="10" name="Objekt 9" hidden="1"/>
                      <p:cNvPicPr/>
                      <p:nvPr/>
                    </p:nvPicPr>
                    <p:blipFill>
                      <a:blip r:embed="rId5"/>
                      <a:stretch>
                        <a:fillRect/>
                      </a:stretch>
                    </p:blipFill>
                    <p:spPr>
                      <a:xfrm>
                        <a:off x="1525589" y="1589"/>
                        <a:ext cx="1587" cy="1587"/>
                      </a:xfrm>
                      <a:prstGeom prst="rect">
                        <a:avLst/>
                      </a:prstGeom>
                    </p:spPr>
                  </p:pic>
                </p:oleObj>
              </mc:Fallback>
            </mc:AlternateContent>
          </a:graphicData>
        </a:graphic>
      </p:graphicFrame>
      <p:sp>
        <p:nvSpPr>
          <p:cNvPr id="9" name="Inhaltsplatzhalter 8"/>
          <p:cNvSpPr>
            <a:spLocks noGrp="1"/>
          </p:cNvSpPr>
          <p:nvPr>
            <p:ph idx="1"/>
          </p:nvPr>
        </p:nvSpPr>
        <p:spPr/>
        <p:txBody>
          <a:bodyPr/>
          <a:lstStyle/>
          <a:p>
            <a:r>
              <a:rPr lang="de-DE" sz="1600" b="1">
                <a:solidFill>
                  <a:schemeClr val="accent1"/>
                </a:solidFill>
              </a:rPr>
              <a:t>Background</a:t>
            </a:r>
          </a:p>
          <a:p>
            <a:endParaRPr lang="de-DE" sz="1600" b="1">
              <a:solidFill>
                <a:schemeClr val="accent1"/>
              </a:solidFill>
            </a:endParaRPr>
          </a:p>
          <a:p>
            <a:pPr marL="285750" indent="-285750">
              <a:buFont typeface="Arial" pitchFamily="34" charset="0"/>
              <a:buChar char="•"/>
            </a:pPr>
            <a:endParaRPr lang="de-DE" sz="1600"/>
          </a:p>
          <a:p>
            <a:endParaRPr lang="en-US" sz="1600"/>
          </a:p>
        </p:txBody>
      </p:sp>
      <p:sp>
        <p:nvSpPr>
          <p:cNvPr id="8" name="Titel 7"/>
          <p:cNvSpPr>
            <a:spLocks noGrp="1"/>
          </p:cNvSpPr>
          <p:nvPr>
            <p:ph type="title"/>
          </p:nvPr>
        </p:nvSpPr>
        <p:spPr/>
        <p:txBody>
          <a:bodyPr/>
          <a:lstStyle/>
          <a:p>
            <a:r>
              <a:rPr lang="en-US"/>
              <a:t>Hands-on Exercise: Build a PBPK model</a:t>
            </a:r>
          </a:p>
        </p:txBody>
      </p:sp>
      <p:sp>
        <p:nvSpPr>
          <p:cNvPr id="11" name="Textfeld 25"/>
          <p:cNvSpPr txBox="1"/>
          <p:nvPr/>
        </p:nvSpPr>
        <p:spPr>
          <a:xfrm>
            <a:off x="4388959" y="1898599"/>
            <a:ext cx="2701944" cy="338554"/>
          </a:xfrm>
          <a:prstGeom prst="rect">
            <a:avLst/>
          </a:prstGeom>
          <a:solidFill>
            <a:schemeClr val="bg1"/>
          </a:solidFill>
          <a:ln>
            <a:solidFill>
              <a:schemeClr val="tx1"/>
            </a:solidFill>
          </a:ln>
        </p:spPr>
        <p:txBody>
          <a:bodyPr wrap="square" rtlCol="0">
            <a:spAutoFit/>
          </a:bodyPr>
          <a:lstStyle/>
          <a:p>
            <a:pPr algn="ctr"/>
            <a:r>
              <a:rPr lang="de-DE" sz="1600" err="1">
                <a:latin typeface="+mj-lt"/>
              </a:rPr>
              <a:t>Ciprofloxacin</a:t>
            </a:r>
            <a:endParaRPr lang="de-DE" sz="1600">
              <a:latin typeface="+mj-lt"/>
            </a:endParaRPr>
          </a:p>
        </p:txBody>
      </p:sp>
      <p:cxnSp>
        <p:nvCxnSpPr>
          <p:cNvPr id="12" name="Straight Arrow Connector 11"/>
          <p:cNvCxnSpPr>
            <a:stCxn id="11" idx="2"/>
            <a:endCxn id="14" idx="0"/>
          </p:cNvCxnSpPr>
          <p:nvPr/>
        </p:nvCxnSpPr>
        <p:spPr bwMode="auto">
          <a:xfrm flipH="1">
            <a:off x="3852521" y="2237154"/>
            <a:ext cx="1887410" cy="566775"/>
          </a:xfrm>
          <a:prstGeom prst="straightConnector1">
            <a:avLst/>
          </a:prstGeom>
          <a:solidFill>
            <a:schemeClr val="accent1"/>
          </a:solidFill>
          <a:ln w="2857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 name="Straight Arrow Connector 12"/>
          <p:cNvCxnSpPr>
            <a:stCxn id="11" idx="2"/>
            <a:endCxn id="15" idx="0"/>
          </p:cNvCxnSpPr>
          <p:nvPr/>
        </p:nvCxnSpPr>
        <p:spPr bwMode="auto">
          <a:xfrm>
            <a:off x="5739932" y="2237153"/>
            <a:ext cx="2443185" cy="871966"/>
          </a:xfrm>
          <a:prstGeom prst="straightConnector1">
            <a:avLst/>
          </a:prstGeom>
          <a:solidFill>
            <a:schemeClr val="accent1"/>
          </a:solidFill>
          <a:ln w="2857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4" name="Textfeld 25"/>
          <p:cNvSpPr txBox="1"/>
          <p:nvPr/>
        </p:nvSpPr>
        <p:spPr>
          <a:xfrm>
            <a:off x="2801257" y="2803928"/>
            <a:ext cx="2102529" cy="338554"/>
          </a:xfrm>
          <a:prstGeom prst="rect">
            <a:avLst/>
          </a:prstGeom>
          <a:solidFill>
            <a:schemeClr val="bg1"/>
          </a:solidFill>
          <a:ln>
            <a:solidFill>
              <a:schemeClr val="tx1"/>
            </a:solidFill>
          </a:ln>
        </p:spPr>
        <p:txBody>
          <a:bodyPr wrap="square" rtlCol="0">
            <a:spAutoFit/>
          </a:bodyPr>
          <a:lstStyle/>
          <a:p>
            <a:pPr algn="ctr"/>
            <a:r>
              <a:rPr lang="de-DE" sz="1600" err="1">
                <a:latin typeface="+mj-lt"/>
              </a:rPr>
              <a:t>Liver</a:t>
            </a:r>
            <a:r>
              <a:rPr lang="de-DE" sz="1600">
                <a:latin typeface="+mj-lt"/>
              </a:rPr>
              <a:t> Elimination</a:t>
            </a:r>
          </a:p>
        </p:txBody>
      </p:sp>
      <p:sp>
        <p:nvSpPr>
          <p:cNvPr id="15" name="Textfeld 25"/>
          <p:cNvSpPr txBox="1"/>
          <p:nvPr/>
        </p:nvSpPr>
        <p:spPr>
          <a:xfrm>
            <a:off x="6832144" y="3109120"/>
            <a:ext cx="2701944" cy="584775"/>
          </a:xfrm>
          <a:prstGeom prst="rect">
            <a:avLst/>
          </a:prstGeom>
          <a:solidFill>
            <a:schemeClr val="bg1"/>
          </a:solidFill>
          <a:ln>
            <a:solidFill>
              <a:schemeClr val="tx1"/>
            </a:solidFill>
          </a:ln>
        </p:spPr>
        <p:txBody>
          <a:bodyPr wrap="square" rtlCol="0">
            <a:spAutoFit/>
          </a:bodyPr>
          <a:lstStyle/>
          <a:p>
            <a:pPr algn="ctr"/>
            <a:r>
              <a:rPr lang="de-DE" sz="1600">
                <a:latin typeface="+mj-lt"/>
              </a:rPr>
              <a:t>Renal Elimination</a:t>
            </a:r>
          </a:p>
          <a:p>
            <a:pPr algn="ctr"/>
            <a:r>
              <a:rPr lang="de-DE" sz="1600">
                <a:latin typeface="+mj-lt"/>
              </a:rPr>
              <a:t>(60-70%)</a:t>
            </a:r>
          </a:p>
        </p:txBody>
      </p:sp>
      <p:sp>
        <p:nvSpPr>
          <p:cNvPr id="16" name="Textfeld 25"/>
          <p:cNvSpPr txBox="1"/>
          <p:nvPr/>
        </p:nvSpPr>
        <p:spPr>
          <a:xfrm>
            <a:off x="1741808" y="3768962"/>
            <a:ext cx="2110713" cy="338554"/>
          </a:xfrm>
          <a:prstGeom prst="rect">
            <a:avLst/>
          </a:prstGeom>
          <a:solidFill>
            <a:schemeClr val="bg1"/>
          </a:solidFill>
          <a:ln>
            <a:solidFill>
              <a:schemeClr val="tx1"/>
            </a:solidFill>
          </a:ln>
        </p:spPr>
        <p:txBody>
          <a:bodyPr wrap="square" rtlCol="0">
            <a:spAutoFit/>
          </a:bodyPr>
          <a:lstStyle/>
          <a:p>
            <a:pPr algn="ctr"/>
            <a:r>
              <a:rPr lang="de-DE" sz="1600">
                <a:latin typeface="+mj-lt"/>
              </a:rPr>
              <a:t>CYP1A2 </a:t>
            </a:r>
            <a:r>
              <a:rPr lang="de-DE" sz="1600" err="1">
                <a:latin typeface="+mj-lt"/>
              </a:rPr>
              <a:t>metabolism</a:t>
            </a:r>
            <a:endParaRPr lang="de-DE" sz="1600">
              <a:latin typeface="+mj-lt"/>
            </a:endParaRPr>
          </a:p>
        </p:txBody>
      </p:sp>
      <p:sp>
        <p:nvSpPr>
          <p:cNvPr id="17" name="Textfeld 25"/>
          <p:cNvSpPr txBox="1"/>
          <p:nvPr/>
        </p:nvSpPr>
        <p:spPr>
          <a:xfrm>
            <a:off x="4132166" y="3763463"/>
            <a:ext cx="1644520" cy="338554"/>
          </a:xfrm>
          <a:prstGeom prst="rect">
            <a:avLst/>
          </a:prstGeom>
          <a:solidFill>
            <a:schemeClr val="bg1"/>
          </a:solidFill>
          <a:ln>
            <a:solidFill>
              <a:schemeClr val="tx1"/>
            </a:solidFill>
          </a:ln>
        </p:spPr>
        <p:txBody>
          <a:bodyPr wrap="square" rtlCol="0">
            <a:spAutoFit/>
          </a:bodyPr>
          <a:lstStyle/>
          <a:p>
            <a:pPr algn="ctr"/>
            <a:r>
              <a:rPr lang="de-DE" sz="1600" err="1">
                <a:latin typeface="+mj-lt"/>
              </a:rPr>
              <a:t>Biliary</a:t>
            </a:r>
            <a:r>
              <a:rPr lang="de-DE" sz="1600">
                <a:latin typeface="+mj-lt"/>
              </a:rPr>
              <a:t> clearance</a:t>
            </a:r>
          </a:p>
        </p:txBody>
      </p:sp>
      <p:cxnSp>
        <p:nvCxnSpPr>
          <p:cNvPr id="18" name="Straight Arrow Connector 17"/>
          <p:cNvCxnSpPr>
            <a:stCxn id="14" idx="2"/>
            <a:endCxn id="16" idx="0"/>
          </p:cNvCxnSpPr>
          <p:nvPr/>
        </p:nvCxnSpPr>
        <p:spPr bwMode="auto">
          <a:xfrm flipH="1">
            <a:off x="2797165" y="3142482"/>
            <a:ext cx="1055357" cy="626480"/>
          </a:xfrm>
          <a:prstGeom prst="straightConnector1">
            <a:avLst/>
          </a:prstGeom>
          <a:solidFill>
            <a:schemeClr val="accent1"/>
          </a:solidFill>
          <a:ln w="2857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 name="Straight Arrow Connector 18"/>
          <p:cNvCxnSpPr>
            <a:stCxn id="14" idx="2"/>
            <a:endCxn id="17" idx="0"/>
          </p:cNvCxnSpPr>
          <p:nvPr/>
        </p:nvCxnSpPr>
        <p:spPr bwMode="auto">
          <a:xfrm>
            <a:off x="3852522" y="3142483"/>
            <a:ext cx="1101905" cy="620981"/>
          </a:xfrm>
          <a:prstGeom prst="straightConnector1">
            <a:avLst/>
          </a:prstGeom>
          <a:solidFill>
            <a:schemeClr val="accent1"/>
          </a:solidFill>
          <a:ln w="2857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 name="Slide Number Placeholder 2"/>
          <p:cNvSpPr>
            <a:spLocks noGrp="1"/>
          </p:cNvSpPr>
          <p:nvPr>
            <p:ph type="sldNum" sz="quarter" idx="4"/>
          </p:nvPr>
        </p:nvSpPr>
        <p:spPr/>
        <p:txBody>
          <a:bodyPr/>
          <a:lstStyle/>
          <a:p>
            <a:r>
              <a:rPr lang="en-US">
                <a:solidFill>
                  <a:srgbClr val="676767"/>
                </a:solidFill>
              </a:rPr>
              <a:t>Page </a:t>
            </a:r>
            <a:fld id="{87F334AE-4EAC-4C2D-A638-92A76F09FCC4}" type="slidenum">
              <a:rPr lang="en-US" smtClean="0">
                <a:solidFill>
                  <a:srgbClr val="676767"/>
                </a:solidFill>
              </a:rPr>
              <a:pPr/>
              <a:t>29</a:t>
            </a:fld>
            <a:endParaRPr lang="en-US">
              <a:solidFill>
                <a:srgbClr val="676767"/>
              </a:solidFill>
            </a:endParaRPr>
          </a:p>
        </p:txBody>
      </p:sp>
      <p:sp>
        <p:nvSpPr>
          <p:cNvPr id="20" name="Fußzeilenplatzhalter 3"/>
          <p:cNvSpPr>
            <a:spLocks noGrp="1"/>
          </p:cNvSpPr>
          <p:nvPr>
            <p:ph type="ftr" sz="quarter" idx="3"/>
          </p:nvPr>
        </p:nvSpPr>
        <p:spPr>
          <a:xfrm>
            <a:off x="2640001" y="6424613"/>
            <a:ext cx="5540895" cy="433386"/>
          </a:xfrm>
        </p:spPr>
        <p:txBody>
          <a:bodyPr/>
          <a:lstStyle/>
          <a:p>
            <a:r>
              <a:rPr lang="en-US">
                <a:solidFill>
                  <a:srgbClr val="676767"/>
                </a:solidFill>
              </a:rPr>
              <a:t>www.open-systems-pharmacology.org</a:t>
            </a:r>
          </a:p>
        </p:txBody>
      </p:sp>
    </p:spTree>
    <p:extLst>
      <p:ext uri="{BB962C8B-B14F-4D97-AF65-F5344CB8AC3E}">
        <p14:creationId xmlns:p14="http://schemas.microsoft.com/office/powerpoint/2010/main" val="942141277"/>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en-US"/>
              <a:t>History of Open-Systems-Pharmacology.org</a:t>
            </a:r>
          </a:p>
        </p:txBody>
      </p:sp>
      <p:sp>
        <p:nvSpPr>
          <p:cNvPr id="6" name="Inhaltsplatzhalter 5"/>
          <p:cNvSpPr>
            <a:spLocks noGrp="1"/>
          </p:cNvSpPr>
          <p:nvPr>
            <p:ph idx="1"/>
          </p:nvPr>
        </p:nvSpPr>
        <p:spPr>
          <a:xfrm>
            <a:off x="6409036" y="1646238"/>
            <a:ext cx="4487564" cy="4525963"/>
          </a:xfrm>
        </p:spPr>
        <p:txBody>
          <a:bodyPr>
            <a:normAutofit fontScale="85000" lnSpcReduction="20000"/>
          </a:bodyPr>
          <a:lstStyle/>
          <a:p>
            <a:pPr marL="0" indent="0">
              <a:spcAft>
                <a:spcPts val="600"/>
              </a:spcAft>
              <a:buNone/>
            </a:pPr>
            <a:r>
              <a:rPr lang="en-US" sz="2000" b="1">
                <a:solidFill>
                  <a:srgbClr val="0070C0"/>
                </a:solidFill>
              </a:rPr>
              <a:t>Open Systems Pharmacology Suite</a:t>
            </a:r>
          </a:p>
          <a:p>
            <a:pPr marL="0" indent="0">
              <a:spcAft>
                <a:spcPts val="600"/>
              </a:spcAft>
              <a:buNone/>
            </a:pPr>
            <a:r>
              <a:rPr lang="en-US" sz="2000">
                <a:solidFill>
                  <a:schemeClr val="tx1">
                    <a:lumMod val="75000"/>
                    <a:lumOff val="25000"/>
                  </a:schemeClr>
                </a:solidFill>
              </a:rPr>
              <a:t>Formerly commercially available software tools PK-Sim®, MoBi® &amp; toolboxes are now open source freeware under GNU Public License v2.0</a:t>
            </a:r>
          </a:p>
          <a:p>
            <a:pPr marL="358775" indent="-184150"/>
            <a:r>
              <a:rPr lang="en-US" sz="2000">
                <a:solidFill>
                  <a:schemeClr val="tx1">
                    <a:lumMod val="75000"/>
                    <a:lumOff val="25000"/>
                  </a:schemeClr>
                </a:solidFill>
              </a:rPr>
              <a:t>Fully transparent open source development</a:t>
            </a:r>
          </a:p>
          <a:p>
            <a:pPr marL="358775" indent="-184150"/>
            <a:r>
              <a:rPr lang="en-US" sz="2000">
                <a:solidFill>
                  <a:schemeClr val="tx1">
                    <a:lumMod val="75000"/>
                    <a:lumOff val="25000"/>
                  </a:schemeClr>
                </a:solidFill>
              </a:rPr>
              <a:t>Open development of scientific content and qualification approaches</a:t>
            </a:r>
          </a:p>
          <a:p>
            <a:pPr marL="358775" indent="-184150"/>
            <a:r>
              <a:rPr lang="en-US" sz="2000">
                <a:solidFill>
                  <a:schemeClr val="tx1">
                    <a:lumMod val="75000"/>
                    <a:lumOff val="25000"/>
                  </a:schemeClr>
                </a:solidFill>
              </a:rPr>
              <a:t>Repositories for open PBPK and Systems Pharmacology models</a:t>
            </a:r>
          </a:p>
          <a:p>
            <a:pPr marL="0" indent="0">
              <a:buNone/>
            </a:pPr>
            <a:br>
              <a:rPr lang="en-US" sz="900" b="1">
                <a:solidFill>
                  <a:srgbClr val="0070C0"/>
                </a:solidFill>
              </a:rPr>
            </a:br>
            <a:r>
              <a:rPr lang="en-US" sz="2000" b="1">
                <a:solidFill>
                  <a:srgbClr val="0070C0"/>
                </a:solidFill>
              </a:rPr>
              <a:t>Join us!</a:t>
            </a:r>
            <a:r>
              <a:rPr lang="en-US" sz="2000" b="1">
                <a:solidFill>
                  <a:schemeClr val="tx1">
                    <a:lumMod val="85000"/>
                    <a:lumOff val="15000"/>
                  </a:schemeClr>
                </a:solidFill>
              </a:rPr>
              <a:t> </a:t>
            </a:r>
            <a:br>
              <a:rPr lang="en-US" sz="2000" b="1">
                <a:solidFill>
                  <a:schemeClr val="tx1">
                    <a:lumMod val="85000"/>
                    <a:lumOff val="15000"/>
                  </a:schemeClr>
                </a:solidFill>
              </a:rPr>
            </a:br>
            <a:r>
              <a:rPr lang="en-US" sz="2000" b="1">
                <a:solidFill>
                  <a:schemeClr val="tx1">
                    <a:lumMod val="75000"/>
                    <a:lumOff val="25000"/>
                  </a:schemeClr>
                </a:solidFill>
              </a:rPr>
              <a:t>Download and use the software! </a:t>
            </a:r>
            <a:br>
              <a:rPr lang="en-US" sz="2000" b="1">
                <a:solidFill>
                  <a:schemeClr val="tx1">
                    <a:lumMod val="75000"/>
                    <a:lumOff val="25000"/>
                  </a:schemeClr>
                </a:solidFill>
              </a:rPr>
            </a:br>
            <a:r>
              <a:rPr lang="en-US" sz="2000" b="1">
                <a:solidFill>
                  <a:srgbClr val="0070C0"/>
                </a:solidFill>
              </a:rPr>
              <a:t>Contribute </a:t>
            </a:r>
            <a:r>
              <a:rPr lang="en-US" sz="2000" b="1">
                <a:solidFill>
                  <a:schemeClr val="tx1">
                    <a:lumMod val="75000"/>
                    <a:lumOff val="25000"/>
                  </a:schemeClr>
                </a:solidFill>
              </a:rPr>
              <a:t>bug reports, new feature proposals, PBPK &amp; Systems Pharmacology models, code…</a:t>
            </a:r>
          </a:p>
          <a:p>
            <a:pPr marL="0" indent="0">
              <a:buNone/>
            </a:pPr>
            <a:r>
              <a:rPr lang="en-US" sz="2000" b="1">
                <a:solidFill>
                  <a:srgbClr val="0070C0"/>
                </a:solidFill>
              </a:rPr>
              <a:t>… and benefit </a:t>
            </a:r>
            <a:r>
              <a:rPr lang="en-US" sz="2000" b="1">
                <a:solidFill>
                  <a:schemeClr val="tx1">
                    <a:lumMod val="75000"/>
                    <a:lumOff val="25000"/>
                  </a:schemeClr>
                </a:solidFill>
              </a:rPr>
              <a:t>from contributions of others</a:t>
            </a:r>
          </a:p>
        </p:txBody>
      </p:sp>
      <p:sp>
        <p:nvSpPr>
          <p:cNvPr id="2" name="Footer Placeholder 1"/>
          <p:cNvSpPr>
            <a:spLocks noGrp="1"/>
          </p:cNvSpPr>
          <p:nvPr>
            <p:ph type="ftr" sz="quarter" idx="3"/>
          </p:nvPr>
        </p:nvSpPr>
        <p:spPr/>
        <p:txBody>
          <a:bodyPr/>
          <a:lstStyle/>
          <a:p>
            <a:r>
              <a:rPr lang="en-US" noProof="0"/>
              <a:t>www.open-systems-pharmacology.org</a:t>
            </a:r>
          </a:p>
        </p:txBody>
      </p:sp>
      <p:pic>
        <p:nvPicPr>
          <p:cNvPr id="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1600" y="1525540"/>
            <a:ext cx="4110968" cy="48557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Pfeil nach rechts 9"/>
          <p:cNvSpPr/>
          <p:nvPr/>
        </p:nvSpPr>
        <p:spPr>
          <a:xfrm>
            <a:off x="5526326" y="2819400"/>
            <a:ext cx="792088" cy="144016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 name="Slide Number Placeholder 2">
            <a:extLst>
              <a:ext uri="{FF2B5EF4-FFF2-40B4-BE49-F238E27FC236}">
                <a16:creationId xmlns:a16="http://schemas.microsoft.com/office/drawing/2014/main" id="{F6690187-E37A-41EC-8FD3-542B56061178}"/>
              </a:ext>
            </a:extLst>
          </p:cNvPr>
          <p:cNvSpPr>
            <a:spLocks noGrp="1"/>
          </p:cNvSpPr>
          <p:nvPr>
            <p:ph type="sldNum" sz="quarter" idx="4"/>
          </p:nvPr>
        </p:nvSpPr>
        <p:spPr/>
        <p:txBody>
          <a:bodyPr/>
          <a:lstStyle/>
          <a:p>
            <a:r>
              <a:rPr lang="en-US" noProof="0"/>
              <a:t>Page </a:t>
            </a:r>
            <a:fld id="{87F334AE-4EAC-4C2D-A638-92A76F09FCC4}" type="slidenum">
              <a:rPr lang="en-US" noProof="0" smtClean="0"/>
              <a:pPr/>
              <a:t>3</a:t>
            </a:fld>
            <a:endParaRPr lang="en-US" noProof="0"/>
          </a:p>
        </p:txBody>
      </p:sp>
    </p:spTree>
    <p:extLst>
      <p:ext uri="{BB962C8B-B14F-4D97-AF65-F5344CB8AC3E}">
        <p14:creationId xmlns:p14="http://schemas.microsoft.com/office/powerpoint/2010/main" val="20628850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p:cNvSpPr>
            <a:spLocks noGrp="1"/>
          </p:cNvSpPr>
          <p:nvPr>
            <p:ph type="title"/>
          </p:nvPr>
        </p:nvSpPr>
        <p:spPr>
          <a:xfrm>
            <a:off x="1992313" y="346076"/>
            <a:ext cx="7058024" cy="949325"/>
          </a:xfrm>
        </p:spPr>
        <p:txBody>
          <a:bodyPr/>
          <a:lstStyle/>
          <a:p>
            <a:r>
              <a:rPr lang="en-US"/>
              <a:t>Hands-on Exercise: Build a PBPK model</a:t>
            </a:r>
          </a:p>
        </p:txBody>
      </p:sp>
      <p:sp>
        <p:nvSpPr>
          <p:cNvPr id="3" name="Rechteck 2"/>
          <p:cNvSpPr/>
          <p:nvPr/>
        </p:nvSpPr>
        <p:spPr>
          <a:xfrm>
            <a:off x="2216900" y="1540949"/>
            <a:ext cx="8068329" cy="4278094"/>
          </a:xfrm>
          <a:prstGeom prst="rect">
            <a:avLst/>
          </a:prstGeom>
        </p:spPr>
        <p:txBody>
          <a:bodyPr wrap="square">
            <a:spAutoFit/>
          </a:bodyPr>
          <a:lstStyle/>
          <a:p>
            <a:r>
              <a:rPr lang="de-DE" sz="1600" b="1">
                <a:solidFill>
                  <a:schemeClr val="accent1"/>
                </a:solidFill>
              </a:rPr>
              <a:t>Objectives</a:t>
            </a:r>
          </a:p>
          <a:p>
            <a:endParaRPr lang="en-US" sz="1600"/>
          </a:p>
          <a:p>
            <a:r>
              <a:rPr lang="en-US" sz="1600"/>
              <a:t>Use literature values in the model and compare predictions to data. </a:t>
            </a:r>
          </a:p>
          <a:p>
            <a:r>
              <a:rPr lang="en-US" sz="1600"/>
              <a:t>Start with the file “</a:t>
            </a:r>
            <a:r>
              <a:rPr lang="en-US" sz="1600" b="1"/>
              <a:t>PBPK_1.pksim5</a:t>
            </a:r>
            <a:r>
              <a:rPr lang="en-US" sz="1600"/>
              <a:t>” </a:t>
            </a:r>
          </a:p>
          <a:p>
            <a:endParaRPr lang="en-US" sz="1600"/>
          </a:p>
          <a:p>
            <a:pPr marL="342900" indent="-342900">
              <a:buClr>
                <a:schemeClr val="accent2"/>
              </a:buClr>
              <a:buFont typeface="+mj-lt"/>
              <a:buAutoNum type="arabicPeriod"/>
            </a:pPr>
            <a:r>
              <a:rPr lang="en-US" sz="1600"/>
              <a:t>All needed building blocks are already available in the PK-Sim file</a:t>
            </a:r>
          </a:p>
          <a:p>
            <a:pPr marL="342900" indent="-342900">
              <a:buClr>
                <a:schemeClr val="accent2"/>
              </a:buClr>
              <a:buFont typeface="+mj-lt"/>
              <a:buAutoNum type="arabicPeriod"/>
            </a:pPr>
            <a:endParaRPr lang="en-US" sz="1600"/>
          </a:p>
          <a:p>
            <a:pPr marL="342900" indent="-342900">
              <a:buClr>
                <a:schemeClr val="accent2"/>
              </a:buClr>
              <a:buFont typeface="+mj-lt"/>
              <a:buAutoNum type="arabicPeriod"/>
            </a:pPr>
            <a:r>
              <a:rPr lang="en-US" sz="1600"/>
              <a:t>Create a simulation called “</a:t>
            </a:r>
            <a:r>
              <a:rPr lang="en-US" sz="1600" b="1"/>
              <a:t>IV_1</a:t>
            </a:r>
            <a:r>
              <a:rPr lang="en-US" sz="1600"/>
              <a:t>” and select the following options:</a:t>
            </a:r>
          </a:p>
          <a:p>
            <a:pPr marL="800100" lvl="1" indent="-342900">
              <a:buClr>
                <a:schemeClr val="accent2"/>
              </a:buClr>
              <a:buFont typeface="+mj-lt"/>
              <a:buAutoNum type="arabicPeriod"/>
            </a:pPr>
            <a:r>
              <a:rPr lang="en-US" sz="1600"/>
              <a:t>Partition coefficient </a:t>
            </a:r>
            <a:r>
              <a:rPr lang="en-US" sz="1600">
                <a:sym typeface="Wingdings" panose="05000000000000000000" pitchFamily="2" charset="2"/>
              </a:rPr>
              <a:t> </a:t>
            </a:r>
            <a:r>
              <a:rPr lang="en-US" sz="1600" b="1">
                <a:sym typeface="Wingdings" panose="05000000000000000000" pitchFamily="2" charset="2"/>
              </a:rPr>
              <a:t>PK-Sim standard</a:t>
            </a:r>
          </a:p>
          <a:p>
            <a:pPr marL="800100" lvl="1" indent="-342900">
              <a:buClr>
                <a:schemeClr val="accent2"/>
              </a:buClr>
              <a:buFont typeface="+mj-lt"/>
              <a:buAutoNum type="arabicPeriod"/>
            </a:pPr>
            <a:r>
              <a:rPr lang="en-US" sz="1600">
                <a:sym typeface="Wingdings" panose="05000000000000000000" pitchFamily="2" charset="2"/>
              </a:rPr>
              <a:t>Cellular Permeabilities  </a:t>
            </a:r>
            <a:r>
              <a:rPr lang="en-US" sz="1600" b="1">
                <a:sym typeface="Wingdings" panose="05000000000000000000" pitchFamily="2" charset="2"/>
              </a:rPr>
              <a:t>PK-Sim standard</a:t>
            </a:r>
          </a:p>
          <a:p>
            <a:pPr marL="800100" lvl="1" indent="-342900">
              <a:buClr>
                <a:schemeClr val="accent2"/>
              </a:buClr>
              <a:buFont typeface="+mj-lt"/>
              <a:buAutoNum type="arabicPeriod"/>
            </a:pPr>
            <a:r>
              <a:rPr lang="en-US" sz="1600">
                <a:sym typeface="Wingdings" panose="05000000000000000000" pitchFamily="2" charset="2"/>
              </a:rPr>
              <a:t>Lipophilicity  “</a:t>
            </a:r>
            <a:r>
              <a:rPr lang="en-US" sz="1600" b="1">
                <a:sym typeface="Wingdings" panose="05000000000000000000" pitchFamily="2" charset="2"/>
              </a:rPr>
              <a:t>Measurement from Drug Bank</a:t>
            </a:r>
            <a:r>
              <a:rPr lang="en-US" sz="1600">
                <a:sym typeface="Wingdings" panose="05000000000000000000" pitchFamily="2" charset="2"/>
              </a:rPr>
              <a:t>”</a:t>
            </a:r>
          </a:p>
          <a:p>
            <a:pPr marL="800100" lvl="1" indent="-342900">
              <a:buClr>
                <a:schemeClr val="accent2"/>
              </a:buClr>
              <a:buFont typeface="+mj-lt"/>
              <a:buAutoNum type="arabicPeriod"/>
            </a:pPr>
            <a:r>
              <a:rPr lang="en-US" sz="1600">
                <a:sym typeface="Wingdings" panose="05000000000000000000" pitchFamily="2" charset="2"/>
              </a:rPr>
              <a:t>Specific Intestinal Permeability  </a:t>
            </a:r>
            <a:r>
              <a:rPr lang="en-US" sz="1600" b="1">
                <a:sym typeface="Wingdings" panose="05000000000000000000" pitchFamily="2" charset="2"/>
              </a:rPr>
              <a:t>Calculated</a:t>
            </a:r>
          </a:p>
          <a:p>
            <a:pPr marL="800100" lvl="1" indent="-342900">
              <a:buClr>
                <a:schemeClr val="accent2"/>
              </a:buClr>
              <a:buFont typeface="+mj-lt"/>
              <a:buAutoNum type="arabicPeriod"/>
            </a:pPr>
            <a:r>
              <a:rPr lang="en-US" sz="1600">
                <a:sym typeface="Wingdings" panose="05000000000000000000" pitchFamily="2" charset="2"/>
              </a:rPr>
              <a:t>Check that </a:t>
            </a:r>
            <a:r>
              <a:rPr lang="en-US" sz="1600" b="1">
                <a:sym typeface="Wingdings" panose="05000000000000000000" pitchFamily="2" charset="2"/>
              </a:rPr>
              <a:t>CYP1A2</a:t>
            </a:r>
            <a:r>
              <a:rPr lang="en-US" sz="1600">
                <a:sym typeface="Wingdings" panose="05000000000000000000" pitchFamily="2" charset="2"/>
              </a:rPr>
              <a:t>, </a:t>
            </a:r>
            <a:r>
              <a:rPr lang="en-US" sz="1600" b="1">
                <a:sym typeface="Wingdings" panose="05000000000000000000" pitchFamily="2" charset="2"/>
              </a:rPr>
              <a:t>GFR</a:t>
            </a:r>
            <a:r>
              <a:rPr lang="en-US" sz="1600">
                <a:sym typeface="Wingdings" panose="05000000000000000000" pitchFamily="2" charset="2"/>
              </a:rPr>
              <a:t> and </a:t>
            </a:r>
            <a:r>
              <a:rPr lang="en-US" sz="1600" b="1">
                <a:sym typeface="Wingdings" panose="05000000000000000000" pitchFamily="2" charset="2"/>
              </a:rPr>
              <a:t>Biliary secretion </a:t>
            </a:r>
            <a:r>
              <a:rPr lang="en-US" sz="1600">
                <a:sym typeface="Wingdings" panose="05000000000000000000" pitchFamily="2" charset="2"/>
              </a:rPr>
              <a:t>processes are selected</a:t>
            </a:r>
          </a:p>
          <a:p>
            <a:pPr marL="800100" lvl="1" indent="-342900">
              <a:buClr>
                <a:schemeClr val="accent2"/>
              </a:buClr>
              <a:buFont typeface="+mj-lt"/>
              <a:buAutoNum type="arabicPeriod"/>
            </a:pPr>
            <a:r>
              <a:rPr lang="en-US" sz="1600">
                <a:sym typeface="Wingdings" panose="05000000000000000000" pitchFamily="2" charset="2"/>
              </a:rPr>
              <a:t>Choose the administration </a:t>
            </a:r>
            <a:r>
              <a:rPr lang="en-US" sz="1600" b="1">
                <a:sym typeface="Wingdings" panose="05000000000000000000" pitchFamily="2" charset="2"/>
              </a:rPr>
              <a:t>Davis 200 iv</a:t>
            </a:r>
          </a:p>
          <a:p>
            <a:pPr marL="800100" lvl="1" indent="-342900">
              <a:buClr>
                <a:schemeClr val="accent2"/>
              </a:buClr>
              <a:buFont typeface="+mj-lt"/>
              <a:buAutoNum type="arabicPeriod"/>
            </a:pPr>
            <a:r>
              <a:rPr lang="en-US" sz="1600">
                <a:sym typeface="Wingdings" panose="05000000000000000000" pitchFamily="2" charset="2"/>
              </a:rPr>
              <a:t>Run the simulation and drag-and-drop the data on the plot</a:t>
            </a:r>
            <a:endParaRPr lang="en-US" sz="1600"/>
          </a:p>
          <a:p>
            <a:endParaRPr lang="en-US" sz="1600"/>
          </a:p>
          <a:p>
            <a:r>
              <a:rPr lang="en-US" sz="1600"/>
              <a:t>Compare the </a:t>
            </a:r>
            <a:r>
              <a:rPr lang="en-US" sz="1600" b="1"/>
              <a:t>Observed Data</a:t>
            </a:r>
            <a:r>
              <a:rPr lang="en-US" sz="1600"/>
              <a:t> with your </a:t>
            </a:r>
            <a:r>
              <a:rPr lang="en-US" sz="1600" b="1"/>
              <a:t>Simulation Results!</a:t>
            </a:r>
            <a:endParaRPr lang="en-US" sz="1600"/>
          </a:p>
        </p:txBody>
      </p:sp>
      <p:sp>
        <p:nvSpPr>
          <p:cNvPr id="4" name="Slide Number Placeholder 3"/>
          <p:cNvSpPr>
            <a:spLocks noGrp="1"/>
          </p:cNvSpPr>
          <p:nvPr>
            <p:ph type="sldNum" sz="quarter" idx="4"/>
          </p:nvPr>
        </p:nvSpPr>
        <p:spPr/>
        <p:txBody>
          <a:bodyPr/>
          <a:lstStyle/>
          <a:p>
            <a:r>
              <a:rPr lang="en-US">
                <a:solidFill>
                  <a:srgbClr val="676767"/>
                </a:solidFill>
              </a:rPr>
              <a:t>Page </a:t>
            </a:r>
            <a:fld id="{87F334AE-4EAC-4C2D-A638-92A76F09FCC4}" type="slidenum">
              <a:rPr lang="en-US" smtClean="0">
                <a:solidFill>
                  <a:srgbClr val="676767"/>
                </a:solidFill>
              </a:rPr>
              <a:pPr/>
              <a:t>30</a:t>
            </a:fld>
            <a:endParaRPr lang="en-US">
              <a:solidFill>
                <a:srgbClr val="676767"/>
              </a:solidFill>
            </a:endParaRPr>
          </a:p>
        </p:txBody>
      </p:sp>
      <p:sp>
        <p:nvSpPr>
          <p:cNvPr id="6" name="Fußzeilenplatzhalter 3"/>
          <p:cNvSpPr>
            <a:spLocks noGrp="1"/>
          </p:cNvSpPr>
          <p:nvPr>
            <p:ph type="ftr" sz="quarter" idx="3"/>
          </p:nvPr>
        </p:nvSpPr>
        <p:spPr>
          <a:xfrm>
            <a:off x="2640001" y="6424613"/>
            <a:ext cx="5540895" cy="433386"/>
          </a:xfrm>
        </p:spPr>
        <p:txBody>
          <a:bodyPr/>
          <a:lstStyle/>
          <a:p>
            <a:r>
              <a:rPr lang="en-US">
                <a:solidFill>
                  <a:srgbClr val="676767"/>
                </a:solidFill>
              </a:rPr>
              <a:t>www.open-systems-pharmacology.org</a:t>
            </a:r>
          </a:p>
        </p:txBody>
      </p:sp>
    </p:spTree>
    <p:extLst>
      <p:ext uri="{BB962C8B-B14F-4D97-AF65-F5344CB8AC3E}">
        <p14:creationId xmlns:p14="http://schemas.microsoft.com/office/powerpoint/2010/main" val="3959596850"/>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kt 3" hidden="1"/>
          <p:cNvGraphicFramePr>
            <a:graphicFrameLocks noChangeAspect="1"/>
          </p:cNvGraphicFramePr>
          <p:nvPr>
            <p:custDataLst>
              <p:tags r:id="rId2"/>
            </p:custDataLst>
          </p:nvPr>
        </p:nvGraphicFramePr>
        <p:xfrm>
          <a:off x="1525589" y="1589"/>
          <a:ext cx="1587" cy="1587"/>
        </p:xfrm>
        <a:graphic>
          <a:graphicData uri="http://schemas.openxmlformats.org/presentationml/2006/ole">
            <mc:AlternateContent xmlns:mc="http://schemas.openxmlformats.org/markup-compatibility/2006">
              <mc:Choice xmlns:v="urn:schemas-microsoft-com:vml" Requires="v">
                <p:oleObj spid="_x0000_s132097" name="think-cell Folie" r:id="rId5" imgW="270" imgH="270" progId="TCLayout.ActiveDocument.1">
                  <p:embed/>
                </p:oleObj>
              </mc:Choice>
              <mc:Fallback>
                <p:oleObj name="think-cell Folie" r:id="rId5" imgW="270" imgH="270" progId="TCLayout.ActiveDocument.1">
                  <p:embed/>
                  <p:pic>
                    <p:nvPicPr>
                      <p:cNvPr id="4" name="Objekt 3" hidden="1"/>
                      <p:cNvPicPr/>
                      <p:nvPr/>
                    </p:nvPicPr>
                    <p:blipFill>
                      <a:blip r:embed="rId6"/>
                      <a:stretch>
                        <a:fillRect/>
                      </a:stretch>
                    </p:blipFill>
                    <p:spPr>
                      <a:xfrm>
                        <a:off x="1525589" y="1589"/>
                        <a:ext cx="1587" cy="1587"/>
                      </a:xfrm>
                      <a:prstGeom prst="rect">
                        <a:avLst/>
                      </a:prstGeom>
                    </p:spPr>
                  </p:pic>
                </p:oleObj>
              </mc:Fallback>
            </mc:AlternateContent>
          </a:graphicData>
        </a:graphic>
      </p:graphicFrame>
      <p:sp>
        <p:nvSpPr>
          <p:cNvPr id="3" name="Titel 2"/>
          <p:cNvSpPr>
            <a:spLocks noGrp="1"/>
          </p:cNvSpPr>
          <p:nvPr>
            <p:ph type="title"/>
          </p:nvPr>
        </p:nvSpPr>
        <p:spPr/>
        <p:txBody>
          <a:bodyPr/>
          <a:lstStyle/>
          <a:p>
            <a:r>
              <a:rPr lang="en-US"/>
              <a:t>Hands-on Exercise: Build a PBPK model</a:t>
            </a:r>
            <a:br>
              <a:rPr lang="en-US"/>
            </a:br>
            <a:r>
              <a:rPr lang="en-US" sz="2000" i="1"/>
              <a:t>(you can start from this point with file “</a:t>
            </a:r>
            <a:r>
              <a:rPr lang="en-US" sz="2000" b="1" i="1"/>
              <a:t>PBPK_2.pksim5</a:t>
            </a:r>
            <a:r>
              <a:rPr lang="en-US" sz="2000" i="1"/>
              <a:t>”)</a:t>
            </a:r>
          </a:p>
        </p:txBody>
      </p:sp>
      <p:pic>
        <p:nvPicPr>
          <p:cNvPr id="342026" name="Picture 1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18459" y="1542662"/>
            <a:ext cx="8153357" cy="48205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Slide Number Placeholder 1"/>
          <p:cNvSpPr>
            <a:spLocks noGrp="1"/>
          </p:cNvSpPr>
          <p:nvPr>
            <p:ph type="sldNum" sz="quarter" idx="4"/>
          </p:nvPr>
        </p:nvSpPr>
        <p:spPr/>
        <p:txBody>
          <a:bodyPr/>
          <a:lstStyle/>
          <a:p>
            <a:r>
              <a:rPr lang="en-US">
                <a:solidFill>
                  <a:srgbClr val="676767"/>
                </a:solidFill>
              </a:rPr>
              <a:t>Page </a:t>
            </a:r>
            <a:fld id="{87F334AE-4EAC-4C2D-A638-92A76F09FCC4}" type="slidenum">
              <a:rPr lang="en-US" smtClean="0">
                <a:solidFill>
                  <a:srgbClr val="676767"/>
                </a:solidFill>
              </a:rPr>
              <a:pPr/>
              <a:t>31</a:t>
            </a:fld>
            <a:endParaRPr lang="en-US">
              <a:solidFill>
                <a:srgbClr val="676767"/>
              </a:solidFill>
            </a:endParaRPr>
          </a:p>
        </p:txBody>
      </p:sp>
      <p:sp>
        <p:nvSpPr>
          <p:cNvPr id="7" name="Fußzeilenplatzhalter 3"/>
          <p:cNvSpPr>
            <a:spLocks noGrp="1"/>
          </p:cNvSpPr>
          <p:nvPr>
            <p:ph type="ftr" sz="quarter" idx="3"/>
          </p:nvPr>
        </p:nvSpPr>
        <p:spPr>
          <a:xfrm>
            <a:off x="2640001" y="6424613"/>
            <a:ext cx="5540895" cy="433386"/>
          </a:xfrm>
        </p:spPr>
        <p:txBody>
          <a:bodyPr/>
          <a:lstStyle/>
          <a:p>
            <a:r>
              <a:rPr lang="en-US">
                <a:solidFill>
                  <a:srgbClr val="676767"/>
                </a:solidFill>
              </a:rPr>
              <a:t>www.open-systems-pharmacology.org</a:t>
            </a:r>
          </a:p>
        </p:txBody>
      </p:sp>
    </p:spTree>
    <p:extLst>
      <p:ext uri="{BB962C8B-B14F-4D97-AF65-F5344CB8AC3E}">
        <p14:creationId xmlns:p14="http://schemas.microsoft.com/office/powerpoint/2010/main" val="24202411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p:cNvSpPr>
            <a:spLocks noGrp="1"/>
          </p:cNvSpPr>
          <p:nvPr>
            <p:ph type="title"/>
          </p:nvPr>
        </p:nvSpPr>
        <p:spPr>
          <a:xfrm>
            <a:off x="1992313" y="346076"/>
            <a:ext cx="7058024" cy="949325"/>
          </a:xfrm>
        </p:spPr>
        <p:txBody>
          <a:bodyPr/>
          <a:lstStyle/>
          <a:p>
            <a:r>
              <a:rPr lang="en-US"/>
              <a:t>Hands-on Exercise: Build a PBPK model</a:t>
            </a:r>
          </a:p>
        </p:txBody>
      </p:sp>
      <p:sp>
        <p:nvSpPr>
          <p:cNvPr id="3" name="Rechteck 2"/>
          <p:cNvSpPr/>
          <p:nvPr/>
        </p:nvSpPr>
        <p:spPr>
          <a:xfrm>
            <a:off x="2216900" y="1540949"/>
            <a:ext cx="8068329" cy="4524315"/>
          </a:xfrm>
          <a:prstGeom prst="rect">
            <a:avLst/>
          </a:prstGeom>
        </p:spPr>
        <p:txBody>
          <a:bodyPr wrap="square">
            <a:spAutoFit/>
          </a:bodyPr>
          <a:lstStyle/>
          <a:p>
            <a:r>
              <a:rPr lang="de-DE" sz="1600" b="1" err="1">
                <a:solidFill>
                  <a:schemeClr val="accent1"/>
                </a:solidFill>
              </a:rPr>
              <a:t>Objectives</a:t>
            </a:r>
            <a:endParaRPr lang="de-DE" sz="1600" b="1">
              <a:solidFill>
                <a:schemeClr val="accent1"/>
              </a:solidFill>
            </a:endParaRPr>
          </a:p>
          <a:p>
            <a:endParaRPr lang="en-US" sz="1600"/>
          </a:p>
          <a:p>
            <a:r>
              <a:rPr lang="en-US" sz="1600"/>
              <a:t>Optimize the Lipophilicity value. Start with the file “</a:t>
            </a:r>
            <a:r>
              <a:rPr lang="en-US" sz="1600" b="1"/>
              <a:t>PBPK_2.pksim5</a:t>
            </a:r>
            <a:r>
              <a:rPr lang="en-US" sz="1600"/>
              <a:t>” </a:t>
            </a:r>
          </a:p>
          <a:p>
            <a:endParaRPr lang="en-US" sz="1600"/>
          </a:p>
          <a:p>
            <a:pPr marL="342900" indent="-342900">
              <a:buClr>
                <a:schemeClr val="accent2"/>
              </a:buClr>
              <a:buFont typeface="+mj-lt"/>
              <a:buAutoNum type="arabicPeriod"/>
            </a:pPr>
            <a:r>
              <a:rPr lang="en-US" sz="1600"/>
              <a:t>Optional: Add lipophilicity to your </a:t>
            </a:r>
            <a:r>
              <a:rPr lang="en-US" sz="1600" b="1"/>
              <a:t>Favorites</a:t>
            </a:r>
            <a:r>
              <a:rPr lang="en-US" sz="1600"/>
              <a:t> parameters </a:t>
            </a:r>
          </a:p>
          <a:p>
            <a:pPr marL="342900" indent="-342900">
              <a:buClr>
                <a:schemeClr val="accent2"/>
              </a:buClr>
              <a:buFont typeface="+mj-lt"/>
              <a:buAutoNum type="arabicPeriod"/>
            </a:pPr>
            <a:endParaRPr lang="en-US" sz="1600"/>
          </a:p>
          <a:p>
            <a:pPr marL="342900" indent="-342900">
              <a:buClr>
                <a:schemeClr val="accent2"/>
              </a:buClr>
              <a:buFont typeface="+mj-lt"/>
              <a:buAutoNum type="arabicPeriod"/>
            </a:pPr>
            <a:r>
              <a:rPr lang="en-US" sz="1600"/>
              <a:t>Clone the simulation IV_1 and rename it </a:t>
            </a:r>
            <a:r>
              <a:rPr lang="en-US" sz="1600" b="1"/>
              <a:t>IV_2. </a:t>
            </a:r>
            <a:r>
              <a:rPr lang="en-US" sz="1600"/>
              <a:t>Select lipophilicity parameter named</a:t>
            </a:r>
            <a:r>
              <a:rPr lang="en-US" sz="1600" b="1"/>
              <a:t> “Optimized </a:t>
            </a:r>
            <a:r>
              <a:rPr lang="en-US" sz="1600" b="1" err="1"/>
              <a:t>lipo</a:t>
            </a:r>
            <a:r>
              <a:rPr lang="en-US" sz="1600" b="1"/>
              <a:t>”</a:t>
            </a:r>
          </a:p>
          <a:p>
            <a:pPr marL="342900" indent="-342900">
              <a:buClr>
                <a:schemeClr val="accent2"/>
              </a:buClr>
              <a:buFont typeface="+mj-lt"/>
              <a:buAutoNum type="arabicPeriod"/>
            </a:pPr>
            <a:endParaRPr lang="en-US" sz="1600" b="1"/>
          </a:p>
          <a:p>
            <a:pPr marL="342900" indent="-342900">
              <a:buClr>
                <a:schemeClr val="accent2"/>
              </a:buClr>
              <a:buFont typeface="+mj-lt"/>
              <a:buAutoNum type="arabicPeriod"/>
            </a:pPr>
            <a:r>
              <a:rPr lang="en-US" sz="1600"/>
              <a:t>Right click on the simulation IV_2 and select “</a:t>
            </a:r>
            <a:r>
              <a:rPr lang="en-US" sz="1600" b="1"/>
              <a:t>Start parameter identification</a:t>
            </a:r>
            <a:r>
              <a:rPr lang="en-US" sz="1600"/>
              <a:t>”</a:t>
            </a:r>
          </a:p>
          <a:p>
            <a:pPr marL="342900" indent="-342900">
              <a:buClr>
                <a:schemeClr val="accent2"/>
              </a:buClr>
              <a:buFont typeface="+mj-lt"/>
              <a:buAutoNum type="arabicPeriod"/>
            </a:pPr>
            <a:endParaRPr lang="en-US" sz="1600"/>
          </a:p>
          <a:p>
            <a:pPr marL="342900" indent="-342900">
              <a:buClr>
                <a:schemeClr val="accent2"/>
              </a:buClr>
              <a:buFont typeface="+mj-lt"/>
              <a:buAutoNum type="arabicPeriod"/>
            </a:pPr>
            <a:r>
              <a:rPr lang="en-US" sz="1600"/>
              <a:t>Verify that the data and the parameter section are correctly configured.</a:t>
            </a:r>
          </a:p>
          <a:p>
            <a:pPr marL="342900" indent="-342900">
              <a:buClr>
                <a:schemeClr val="accent2"/>
              </a:buClr>
              <a:buFont typeface="+mj-lt"/>
              <a:buAutoNum type="arabicPeriod"/>
            </a:pPr>
            <a:endParaRPr lang="en-US" sz="1600"/>
          </a:p>
          <a:p>
            <a:pPr marL="342900" indent="-342900">
              <a:buClr>
                <a:schemeClr val="accent2"/>
              </a:buClr>
              <a:buFont typeface="+mj-lt"/>
              <a:buAutoNum type="arabicPeriod"/>
            </a:pPr>
            <a:r>
              <a:rPr lang="en-US" sz="1600"/>
              <a:t>Run the parameter identification</a:t>
            </a:r>
          </a:p>
          <a:p>
            <a:pPr marL="342900" indent="-342900">
              <a:buClr>
                <a:schemeClr val="accent2"/>
              </a:buClr>
              <a:buFont typeface="+mj-lt"/>
              <a:buAutoNum type="arabicPeriod"/>
            </a:pPr>
            <a:endParaRPr lang="en-US" sz="1600"/>
          </a:p>
          <a:p>
            <a:pPr marL="342900" indent="-342900">
              <a:buClr>
                <a:schemeClr val="accent2"/>
              </a:buClr>
              <a:buFont typeface="+mj-lt"/>
              <a:buAutoNum type="arabicPeriod"/>
            </a:pPr>
            <a:r>
              <a:rPr lang="en-US" sz="1600"/>
              <a:t>Select the tab “Results” and import the new parameter in the simulation and run it again.</a:t>
            </a:r>
          </a:p>
          <a:p>
            <a:endParaRPr lang="en-US" sz="1600"/>
          </a:p>
          <a:p>
            <a:r>
              <a:rPr lang="en-US" sz="1600"/>
              <a:t>Compare the </a:t>
            </a:r>
            <a:r>
              <a:rPr lang="en-US" sz="1600" b="1"/>
              <a:t>Observed Data</a:t>
            </a:r>
            <a:r>
              <a:rPr lang="en-US" sz="1600"/>
              <a:t> with your </a:t>
            </a:r>
            <a:r>
              <a:rPr lang="en-US" sz="1600" b="1"/>
              <a:t>Simulation Results!</a:t>
            </a:r>
            <a:endParaRPr lang="en-US" sz="1600"/>
          </a:p>
        </p:txBody>
      </p:sp>
      <p:sp>
        <p:nvSpPr>
          <p:cNvPr id="4" name="Slide Number Placeholder 3"/>
          <p:cNvSpPr>
            <a:spLocks noGrp="1"/>
          </p:cNvSpPr>
          <p:nvPr>
            <p:ph type="sldNum" sz="quarter" idx="4"/>
          </p:nvPr>
        </p:nvSpPr>
        <p:spPr/>
        <p:txBody>
          <a:bodyPr/>
          <a:lstStyle/>
          <a:p>
            <a:r>
              <a:rPr lang="en-US">
                <a:solidFill>
                  <a:srgbClr val="676767"/>
                </a:solidFill>
              </a:rPr>
              <a:t>Page </a:t>
            </a:r>
            <a:fld id="{87F334AE-4EAC-4C2D-A638-92A76F09FCC4}" type="slidenum">
              <a:rPr lang="en-US" smtClean="0">
                <a:solidFill>
                  <a:srgbClr val="676767"/>
                </a:solidFill>
              </a:rPr>
              <a:pPr/>
              <a:t>32</a:t>
            </a:fld>
            <a:endParaRPr lang="en-US">
              <a:solidFill>
                <a:srgbClr val="676767"/>
              </a:solidFill>
            </a:endParaRPr>
          </a:p>
        </p:txBody>
      </p:sp>
      <p:sp>
        <p:nvSpPr>
          <p:cNvPr id="6" name="Fußzeilenplatzhalter 3"/>
          <p:cNvSpPr>
            <a:spLocks noGrp="1"/>
          </p:cNvSpPr>
          <p:nvPr>
            <p:ph type="ftr" sz="quarter" idx="3"/>
          </p:nvPr>
        </p:nvSpPr>
        <p:spPr>
          <a:xfrm>
            <a:off x="2640001" y="6424613"/>
            <a:ext cx="5540895" cy="433386"/>
          </a:xfrm>
        </p:spPr>
        <p:txBody>
          <a:bodyPr/>
          <a:lstStyle/>
          <a:p>
            <a:r>
              <a:rPr lang="en-US">
                <a:solidFill>
                  <a:srgbClr val="676767"/>
                </a:solidFill>
              </a:rPr>
              <a:t>www.open-systems-pharmacology.org</a:t>
            </a:r>
          </a:p>
        </p:txBody>
      </p:sp>
    </p:spTree>
    <p:extLst>
      <p:ext uri="{BB962C8B-B14F-4D97-AF65-F5344CB8AC3E}">
        <p14:creationId xmlns:p14="http://schemas.microsoft.com/office/powerpoint/2010/main" val="3751361659"/>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kt 3" hidden="1"/>
          <p:cNvGraphicFramePr>
            <a:graphicFrameLocks noChangeAspect="1"/>
          </p:cNvGraphicFramePr>
          <p:nvPr>
            <p:custDataLst>
              <p:tags r:id="rId2"/>
            </p:custDataLst>
          </p:nvPr>
        </p:nvGraphicFramePr>
        <p:xfrm>
          <a:off x="1525589" y="1589"/>
          <a:ext cx="1587" cy="1587"/>
        </p:xfrm>
        <a:graphic>
          <a:graphicData uri="http://schemas.openxmlformats.org/presentationml/2006/ole">
            <mc:AlternateContent xmlns:mc="http://schemas.openxmlformats.org/markup-compatibility/2006">
              <mc:Choice xmlns:v="urn:schemas-microsoft-com:vml" Requires="v">
                <p:oleObj spid="_x0000_s135169" name="think-cell Folie" r:id="rId5" imgW="270" imgH="270" progId="TCLayout.ActiveDocument.1">
                  <p:embed/>
                </p:oleObj>
              </mc:Choice>
              <mc:Fallback>
                <p:oleObj name="think-cell Folie" r:id="rId5" imgW="270" imgH="270" progId="TCLayout.ActiveDocument.1">
                  <p:embed/>
                  <p:pic>
                    <p:nvPicPr>
                      <p:cNvPr id="4" name="Objekt 3" hidden="1"/>
                      <p:cNvPicPr/>
                      <p:nvPr/>
                    </p:nvPicPr>
                    <p:blipFill>
                      <a:blip r:embed="rId6"/>
                      <a:stretch>
                        <a:fillRect/>
                      </a:stretch>
                    </p:blipFill>
                    <p:spPr>
                      <a:xfrm>
                        <a:off x="1525589" y="1589"/>
                        <a:ext cx="1587" cy="1587"/>
                      </a:xfrm>
                      <a:prstGeom prst="rect">
                        <a:avLst/>
                      </a:prstGeom>
                    </p:spPr>
                  </p:pic>
                </p:oleObj>
              </mc:Fallback>
            </mc:AlternateContent>
          </a:graphicData>
        </a:graphic>
      </p:graphicFrame>
      <p:sp>
        <p:nvSpPr>
          <p:cNvPr id="3" name="Titel 2"/>
          <p:cNvSpPr>
            <a:spLocks noGrp="1"/>
          </p:cNvSpPr>
          <p:nvPr>
            <p:ph type="title"/>
          </p:nvPr>
        </p:nvSpPr>
        <p:spPr/>
        <p:txBody>
          <a:bodyPr/>
          <a:lstStyle/>
          <a:p>
            <a:r>
              <a:rPr lang="en-US"/>
              <a:t>Hands-on Exercise: Build a PBPK model</a:t>
            </a:r>
            <a:br>
              <a:rPr lang="en-US"/>
            </a:br>
            <a:r>
              <a:rPr lang="en-US" sz="2000" i="1"/>
              <a:t>(you can start from this point with file “</a:t>
            </a:r>
            <a:r>
              <a:rPr lang="en-US" sz="2000" b="1" i="1"/>
              <a:t>PBPK_3.pksim5</a:t>
            </a:r>
            <a:r>
              <a:rPr lang="en-US" sz="2000" i="1"/>
              <a:t>”)</a:t>
            </a:r>
          </a:p>
        </p:txBody>
      </p:sp>
      <p:pic>
        <p:nvPicPr>
          <p:cNvPr id="350210"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08163" y="1500733"/>
            <a:ext cx="8258625" cy="49026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Slide Number Placeholder 1"/>
          <p:cNvSpPr>
            <a:spLocks noGrp="1"/>
          </p:cNvSpPr>
          <p:nvPr>
            <p:ph type="sldNum" sz="quarter" idx="4"/>
          </p:nvPr>
        </p:nvSpPr>
        <p:spPr/>
        <p:txBody>
          <a:bodyPr/>
          <a:lstStyle/>
          <a:p>
            <a:r>
              <a:rPr lang="en-US">
                <a:solidFill>
                  <a:srgbClr val="676767"/>
                </a:solidFill>
              </a:rPr>
              <a:t>Page </a:t>
            </a:r>
            <a:fld id="{87F334AE-4EAC-4C2D-A638-92A76F09FCC4}" type="slidenum">
              <a:rPr lang="en-US" smtClean="0">
                <a:solidFill>
                  <a:srgbClr val="676767"/>
                </a:solidFill>
              </a:rPr>
              <a:pPr/>
              <a:t>33</a:t>
            </a:fld>
            <a:endParaRPr lang="en-US">
              <a:solidFill>
                <a:srgbClr val="676767"/>
              </a:solidFill>
            </a:endParaRPr>
          </a:p>
        </p:txBody>
      </p:sp>
      <p:sp>
        <p:nvSpPr>
          <p:cNvPr id="7" name="Fußzeilenplatzhalter 3"/>
          <p:cNvSpPr>
            <a:spLocks noGrp="1"/>
          </p:cNvSpPr>
          <p:nvPr>
            <p:ph type="ftr" sz="quarter" idx="3"/>
          </p:nvPr>
        </p:nvSpPr>
        <p:spPr>
          <a:xfrm>
            <a:off x="2640001" y="6424613"/>
            <a:ext cx="5540895" cy="433386"/>
          </a:xfrm>
        </p:spPr>
        <p:txBody>
          <a:bodyPr/>
          <a:lstStyle/>
          <a:p>
            <a:r>
              <a:rPr lang="en-US">
                <a:solidFill>
                  <a:srgbClr val="676767"/>
                </a:solidFill>
              </a:rPr>
              <a:t>www.open-systems-pharmacology.org</a:t>
            </a:r>
          </a:p>
        </p:txBody>
      </p:sp>
    </p:spTree>
    <p:extLst>
      <p:ext uri="{BB962C8B-B14F-4D97-AF65-F5344CB8AC3E}">
        <p14:creationId xmlns:p14="http://schemas.microsoft.com/office/powerpoint/2010/main" val="12087762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kt 3" hidden="1"/>
          <p:cNvGraphicFramePr>
            <a:graphicFrameLocks noChangeAspect="1"/>
          </p:cNvGraphicFramePr>
          <p:nvPr>
            <p:custDataLst>
              <p:tags r:id="rId2"/>
            </p:custDataLst>
          </p:nvPr>
        </p:nvGraphicFramePr>
        <p:xfrm>
          <a:off x="1525589" y="1589"/>
          <a:ext cx="1587" cy="1587"/>
        </p:xfrm>
        <a:graphic>
          <a:graphicData uri="http://schemas.openxmlformats.org/presentationml/2006/ole">
            <mc:AlternateContent xmlns:mc="http://schemas.openxmlformats.org/markup-compatibility/2006">
              <mc:Choice xmlns:v="urn:schemas-microsoft-com:vml" Requires="v">
                <p:oleObj spid="_x0000_s137217" name="think-cell Folie" r:id="rId5" imgW="270" imgH="270" progId="TCLayout.ActiveDocument.1">
                  <p:embed/>
                </p:oleObj>
              </mc:Choice>
              <mc:Fallback>
                <p:oleObj name="think-cell Folie" r:id="rId5" imgW="270" imgH="270" progId="TCLayout.ActiveDocument.1">
                  <p:embed/>
                  <p:pic>
                    <p:nvPicPr>
                      <p:cNvPr id="4" name="Objekt 3" hidden="1"/>
                      <p:cNvPicPr/>
                      <p:nvPr/>
                    </p:nvPicPr>
                    <p:blipFill>
                      <a:blip r:embed="rId6"/>
                      <a:stretch>
                        <a:fillRect/>
                      </a:stretch>
                    </p:blipFill>
                    <p:spPr>
                      <a:xfrm>
                        <a:off x="1525589" y="1589"/>
                        <a:ext cx="1587" cy="1587"/>
                      </a:xfrm>
                      <a:prstGeom prst="rect">
                        <a:avLst/>
                      </a:prstGeom>
                    </p:spPr>
                  </p:pic>
                </p:oleObj>
              </mc:Fallback>
            </mc:AlternateContent>
          </a:graphicData>
        </a:graphic>
      </p:graphicFrame>
      <p:sp>
        <p:nvSpPr>
          <p:cNvPr id="3" name="Titel 2"/>
          <p:cNvSpPr>
            <a:spLocks noGrp="1"/>
          </p:cNvSpPr>
          <p:nvPr>
            <p:ph type="title"/>
          </p:nvPr>
        </p:nvSpPr>
        <p:spPr/>
        <p:txBody>
          <a:bodyPr/>
          <a:lstStyle/>
          <a:p>
            <a:r>
              <a:rPr lang="en-US"/>
              <a:t>Hands-on Exercise: Build a PBPK model</a:t>
            </a:r>
            <a:br>
              <a:rPr lang="en-US"/>
            </a:br>
            <a:r>
              <a:rPr lang="en-US" sz="2000" i="1"/>
              <a:t>(you can start from this point with file “</a:t>
            </a:r>
            <a:r>
              <a:rPr lang="en-US" sz="2000" b="1" i="1"/>
              <a:t>PBPK_3.pksim5</a:t>
            </a:r>
            <a:r>
              <a:rPr lang="en-US" sz="2000" i="1"/>
              <a:t>”)</a:t>
            </a:r>
          </a:p>
        </p:txBody>
      </p:sp>
      <p:pic>
        <p:nvPicPr>
          <p:cNvPr id="351234"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39759" y="1535377"/>
            <a:ext cx="8182436" cy="4839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Slide Number Placeholder 1"/>
          <p:cNvSpPr>
            <a:spLocks noGrp="1"/>
          </p:cNvSpPr>
          <p:nvPr>
            <p:ph type="sldNum" sz="quarter" idx="4"/>
          </p:nvPr>
        </p:nvSpPr>
        <p:spPr/>
        <p:txBody>
          <a:bodyPr/>
          <a:lstStyle/>
          <a:p>
            <a:r>
              <a:rPr lang="en-US">
                <a:solidFill>
                  <a:srgbClr val="676767"/>
                </a:solidFill>
              </a:rPr>
              <a:t>Page </a:t>
            </a:r>
            <a:fld id="{87F334AE-4EAC-4C2D-A638-92A76F09FCC4}" type="slidenum">
              <a:rPr lang="en-US" smtClean="0">
                <a:solidFill>
                  <a:srgbClr val="676767"/>
                </a:solidFill>
              </a:rPr>
              <a:pPr/>
              <a:t>34</a:t>
            </a:fld>
            <a:endParaRPr lang="en-US">
              <a:solidFill>
                <a:srgbClr val="676767"/>
              </a:solidFill>
            </a:endParaRPr>
          </a:p>
        </p:txBody>
      </p:sp>
      <p:sp>
        <p:nvSpPr>
          <p:cNvPr id="7" name="Fußzeilenplatzhalter 3"/>
          <p:cNvSpPr>
            <a:spLocks noGrp="1"/>
          </p:cNvSpPr>
          <p:nvPr>
            <p:ph type="ftr" sz="quarter" idx="3"/>
          </p:nvPr>
        </p:nvSpPr>
        <p:spPr>
          <a:xfrm>
            <a:off x="2640001" y="6424613"/>
            <a:ext cx="5540895" cy="433386"/>
          </a:xfrm>
        </p:spPr>
        <p:txBody>
          <a:bodyPr/>
          <a:lstStyle/>
          <a:p>
            <a:r>
              <a:rPr lang="en-US">
                <a:solidFill>
                  <a:srgbClr val="676767"/>
                </a:solidFill>
              </a:rPr>
              <a:t>www.open-systems-pharmacology.org</a:t>
            </a:r>
          </a:p>
        </p:txBody>
      </p:sp>
    </p:spTree>
    <p:extLst>
      <p:ext uri="{BB962C8B-B14F-4D97-AF65-F5344CB8AC3E}">
        <p14:creationId xmlns:p14="http://schemas.microsoft.com/office/powerpoint/2010/main" val="186901758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p:cNvSpPr>
            <a:spLocks noGrp="1"/>
          </p:cNvSpPr>
          <p:nvPr>
            <p:ph type="title"/>
          </p:nvPr>
        </p:nvSpPr>
        <p:spPr>
          <a:xfrm>
            <a:off x="1992313" y="346076"/>
            <a:ext cx="7058024" cy="949325"/>
          </a:xfrm>
        </p:spPr>
        <p:txBody>
          <a:bodyPr/>
          <a:lstStyle/>
          <a:p>
            <a:r>
              <a:rPr lang="en-US"/>
              <a:t>Hands-on Exercise: Build a PBPK model</a:t>
            </a:r>
          </a:p>
        </p:txBody>
      </p:sp>
      <p:sp>
        <p:nvSpPr>
          <p:cNvPr id="3" name="Rechteck 2"/>
          <p:cNvSpPr/>
          <p:nvPr/>
        </p:nvSpPr>
        <p:spPr>
          <a:xfrm>
            <a:off x="2216900" y="1540948"/>
            <a:ext cx="8068329" cy="4493538"/>
          </a:xfrm>
          <a:prstGeom prst="rect">
            <a:avLst/>
          </a:prstGeom>
        </p:spPr>
        <p:txBody>
          <a:bodyPr wrap="square">
            <a:spAutoFit/>
          </a:bodyPr>
          <a:lstStyle/>
          <a:p>
            <a:r>
              <a:rPr lang="de-DE" sz="1300" b="1" err="1">
                <a:solidFill>
                  <a:schemeClr val="accent1"/>
                </a:solidFill>
              </a:rPr>
              <a:t>Objectives</a:t>
            </a:r>
            <a:endParaRPr lang="de-DE" sz="1300" b="1">
              <a:solidFill>
                <a:schemeClr val="accent1"/>
              </a:solidFill>
            </a:endParaRPr>
          </a:p>
          <a:p>
            <a:endParaRPr lang="en-US" sz="1300"/>
          </a:p>
          <a:p>
            <a:r>
              <a:rPr lang="en-US" sz="1300"/>
              <a:t>Compare renal excretion to data and estimate tubular secretion and lipophilicity. </a:t>
            </a:r>
          </a:p>
          <a:p>
            <a:r>
              <a:rPr lang="en-US" sz="1300"/>
              <a:t>Start with the file “</a:t>
            </a:r>
            <a:r>
              <a:rPr lang="en-US" sz="1300" b="1"/>
              <a:t>PBPK_3.pksim5</a:t>
            </a:r>
            <a:r>
              <a:rPr lang="en-US" sz="1300"/>
              <a:t>” </a:t>
            </a:r>
          </a:p>
          <a:p>
            <a:pPr marL="342900" indent="-342900">
              <a:buFont typeface="+mj-lt"/>
              <a:buAutoNum type="arabicPeriod"/>
            </a:pPr>
            <a:endParaRPr lang="en-US" sz="1300" b="1"/>
          </a:p>
          <a:p>
            <a:pPr marL="342900" indent="-342900">
              <a:buClr>
                <a:schemeClr val="accent2"/>
              </a:buClr>
              <a:buFont typeface="+mj-lt"/>
              <a:buAutoNum type="arabicPeriod"/>
            </a:pPr>
            <a:r>
              <a:rPr lang="en-US" sz="1300"/>
              <a:t>Select “</a:t>
            </a:r>
            <a:r>
              <a:rPr lang="en-US" sz="1300" b="1"/>
              <a:t>Define settings and run</a:t>
            </a:r>
            <a:r>
              <a:rPr lang="en-US" sz="1300"/>
              <a:t>” and add the output “</a:t>
            </a:r>
            <a:r>
              <a:rPr lang="en-US" sz="1300" b="1"/>
              <a:t>Kidney | Urine | Fraction excreted</a:t>
            </a:r>
            <a:r>
              <a:rPr lang="en-US" sz="1300"/>
              <a:t>” and run the simulation. </a:t>
            </a:r>
            <a:r>
              <a:rPr lang="en-US" sz="1300" b="1"/>
              <a:t>Select the output from the chart editor</a:t>
            </a:r>
            <a:r>
              <a:rPr lang="en-US" sz="1300"/>
              <a:t>.</a:t>
            </a:r>
          </a:p>
          <a:p>
            <a:pPr marL="342900" indent="-342900">
              <a:buClr>
                <a:schemeClr val="accent2"/>
              </a:buClr>
              <a:buFont typeface="+mj-lt"/>
              <a:buAutoNum type="arabicPeriod"/>
            </a:pPr>
            <a:endParaRPr lang="en-US" sz="1300"/>
          </a:p>
          <a:p>
            <a:pPr marL="342900" indent="-342900">
              <a:buClr>
                <a:schemeClr val="accent2"/>
              </a:buClr>
              <a:buFont typeface="+mj-lt"/>
              <a:buAutoNum type="arabicPeriod"/>
            </a:pPr>
            <a:r>
              <a:rPr lang="en-US" sz="1300"/>
              <a:t>Renal excretion is </a:t>
            </a:r>
            <a:r>
              <a:rPr lang="en-US" sz="1300" b="1"/>
              <a:t>approx. 15%, </a:t>
            </a:r>
            <a:r>
              <a:rPr lang="en-US" sz="1300"/>
              <a:t>while we know from literature it should be </a:t>
            </a:r>
            <a:r>
              <a:rPr lang="en-US" sz="1300" b="1"/>
              <a:t>60-70% </a:t>
            </a:r>
            <a:r>
              <a:rPr lang="en-US" sz="1300"/>
              <a:t>for IV administration.</a:t>
            </a:r>
          </a:p>
          <a:p>
            <a:pPr marL="342900" indent="-342900">
              <a:buClr>
                <a:schemeClr val="accent2"/>
              </a:buClr>
              <a:buFont typeface="+mj-lt"/>
              <a:buAutoNum type="arabicPeriod"/>
            </a:pPr>
            <a:endParaRPr lang="en-US" sz="1300" b="1"/>
          </a:p>
          <a:p>
            <a:pPr marL="342900" indent="-342900">
              <a:buClr>
                <a:schemeClr val="accent2"/>
              </a:buClr>
              <a:buFont typeface="+mj-lt"/>
              <a:buAutoNum type="arabicPeriod"/>
            </a:pPr>
            <a:r>
              <a:rPr lang="en-US" sz="1300"/>
              <a:t>Clone the simulation “IV_1” and name the clones simulation “</a:t>
            </a:r>
            <a:r>
              <a:rPr lang="en-US" sz="1300" b="1"/>
              <a:t>IV_3</a:t>
            </a:r>
            <a:r>
              <a:rPr lang="en-US" sz="1300"/>
              <a:t>”, select lipophilicity parameter named</a:t>
            </a:r>
            <a:r>
              <a:rPr lang="en-US" sz="1300" b="1"/>
              <a:t> “Optimized </a:t>
            </a:r>
            <a:r>
              <a:rPr lang="en-US" sz="1300" b="1" err="1"/>
              <a:t>lipo</a:t>
            </a:r>
            <a:r>
              <a:rPr lang="en-US" sz="1300" b="1"/>
              <a:t>” </a:t>
            </a:r>
            <a:r>
              <a:rPr lang="en-US" sz="1300"/>
              <a:t>and select the </a:t>
            </a:r>
            <a:r>
              <a:rPr lang="en-US" sz="1300" b="1"/>
              <a:t>renal clearance </a:t>
            </a:r>
            <a:r>
              <a:rPr lang="en-US" sz="1300"/>
              <a:t>in the </a:t>
            </a:r>
            <a:r>
              <a:rPr lang="en-US" sz="1300" b="1"/>
              <a:t>Processes</a:t>
            </a:r>
            <a:r>
              <a:rPr lang="en-US" sz="1300"/>
              <a:t> tab. Then click </a:t>
            </a:r>
            <a:r>
              <a:rPr lang="en-US" sz="1300" b="1"/>
              <a:t>OK</a:t>
            </a:r>
            <a:r>
              <a:rPr lang="en-US" sz="1300"/>
              <a:t>.</a:t>
            </a:r>
          </a:p>
          <a:p>
            <a:pPr marL="342900" indent="-342900">
              <a:buClr>
                <a:schemeClr val="accent2"/>
              </a:buClr>
              <a:buFont typeface="+mj-lt"/>
              <a:buAutoNum type="arabicPeriod"/>
            </a:pPr>
            <a:endParaRPr lang="en-US" sz="1300"/>
          </a:p>
          <a:p>
            <a:pPr marL="342900" indent="-342900">
              <a:buClr>
                <a:schemeClr val="accent2"/>
              </a:buClr>
              <a:buFont typeface="+mj-lt"/>
              <a:buAutoNum type="arabicPeriod"/>
            </a:pPr>
            <a:r>
              <a:rPr lang="en-US" sz="1300"/>
              <a:t>Select the new added parameter as </a:t>
            </a:r>
            <a:r>
              <a:rPr lang="en-US" sz="1300" b="1"/>
              <a:t>Favorites</a:t>
            </a:r>
          </a:p>
          <a:p>
            <a:pPr marL="342900" indent="-342900">
              <a:buClr>
                <a:schemeClr val="accent2"/>
              </a:buClr>
              <a:buFont typeface="+mj-lt"/>
              <a:buAutoNum type="arabicPeriod"/>
            </a:pPr>
            <a:endParaRPr lang="en-US" sz="1300" b="1"/>
          </a:p>
          <a:p>
            <a:pPr marL="342900" indent="-342900">
              <a:buClr>
                <a:schemeClr val="accent2"/>
              </a:buClr>
              <a:buFont typeface="+mj-lt"/>
              <a:buAutoNum type="arabicPeriod"/>
            </a:pPr>
            <a:r>
              <a:rPr lang="en-US" sz="1300"/>
              <a:t>Start a </a:t>
            </a:r>
            <a:r>
              <a:rPr lang="en-US" sz="1300" b="1"/>
              <a:t>new parameter identification </a:t>
            </a:r>
            <a:r>
              <a:rPr lang="en-US" sz="1300"/>
              <a:t>by right-click on the simulation</a:t>
            </a:r>
          </a:p>
          <a:p>
            <a:pPr marL="342900" indent="-342900">
              <a:buClr>
                <a:schemeClr val="accent2"/>
              </a:buClr>
              <a:buFont typeface="+mj-lt"/>
              <a:buAutoNum type="arabicPeriod"/>
            </a:pPr>
            <a:endParaRPr lang="en-US" sz="1300"/>
          </a:p>
          <a:p>
            <a:pPr marL="342900" indent="-342900">
              <a:buClr>
                <a:schemeClr val="accent2"/>
              </a:buClr>
              <a:buFont typeface="+mj-lt"/>
              <a:buAutoNum type="arabicPeriod"/>
            </a:pPr>
            <a:r>
              <a:rPr lang="en-US" sz="1300"/>
              <a:t>Set the </a:t>
            </a:r>
            <a:r>
              <a:rPr lang="en-US" sz="1300" b="1"/>
              <a:t>boundaries of the renal clearance </a:t>
            </a:r>
            <a:r>
              <a:rPr lang="en-US" sz="1300"/>
              <a:t>parameter between 0 and 100 and run the optimization.</a:t>
            </a:r>
          </a:p>
          <a:p>
            <a:pPr marL="342900" indent="-342900">
              <a:buClr>
                <a:schemeClr val="accent2"/>
              </a:buClr>
              <a:buFont typeface="+mj-lt"/>
              <a:buAutoNum type="arabicPeriod"/>
            </a:pPr>
            <a:endParaRPr lang="en-US" sz="1300"/>
          </a:p>
          <a:p>
            <a:pPr marL="342900" indent="-342900">
              <a:buClr>
                <a:schemeClr val="accent2"/>
              </a:buClr>
              <a:buFont typeface="+mj-lt"/>
              <a:buAutoNum type="arabicPeriod"/>
            </a:pPr>
            <a:r>
              <a:rPr lang="en-US" sz="1300" b="1"/>
              <a:t>Import the parameters </a:t>
            </a:r>
            <a:r>
              <a:rPr lang="en-US" sz="1300"/>
              <a:t>in the simulation and </a:t>
            </a:r>
            <a:r>
              <a:rPr lang="en-US" sz="1300" b="1"/>
              <a:t>compare the simulation with the data</a:t>
            </a:r>
            <a:r>
              <a:rPr lang="en-US" sz="1300"/>
              <a:t>, including fraction excreted in the urine.</a:t>
            </a:r>
          </a:p>
          <a:p>
            <a:pPr marL="342900" indent="-342900">
              <a:buClr>
                <a:schemeClr val="accent2"/>
              </a:buClr>
              <a:buFont typeface="+mj-lt"/>
              <a:buAutoNum type="arabicPeriod"/>
            </a:pPr>
            <a:endParaRPr lang="en-US" sz="1300"/>
          </a:p>
        </p:txBody>
      </p:sp>
      <p:sp>
        <p:nvSpPr>
          <p:cNvPr id="4" name="Slide Number Placeholder 3"/>
          <p:cNvSpPr>
            <a:spLocks noGrp="1"/>
          </p:cNvSpPr>
          <p:nvPr>
            <p:ph type="sldNum" sz="quarter" idx="4"/>
          </p:nvPr>
        </p:nvSpPr>
        <p:spPr/>
        <p:txBody>
          <a:bodyPr/>
          <a:lstStyle/>
          <a:p>
            <a:r>
              <a:rPr lang="en-US">
                <a:solidFill>
                  <a:srgbClr val="676767"/>
                </a:solidFill>
              </a:rPr>
              <a:t>Page </a:t>
            </a:r>
            <a:fld id="{87F334AE-4EAC-4C2D-A638-92A76F09FCC4}" type="slidenum">
              <a:rPr lang="en-US" smtClean="0">
                <a:solidFill>
                  <a:srgbClr val="676767"/>
                </a:solidFill>
              </a:rPr>
              <a:pPr/>
              <a:t>35</a:t>
            </a:fld>
            <a:endParaRPr lang="en-US">
              <a:solidFill>
                <a:srgbClr val="676767"/>
              </a:solidFill>
            </a:endParaRPr>
          </a:p>
        </p:txBody>
      </p:sp>
      <p:sp>
        <p:nvSpPr>
          <p:cNvPr id="6" name="Fußzeilenplatzhalter 3"/>
          <p:cNvSpPr>
            <a:spLocks noGrp="1"/>
          </p:cNvSpPr>
          <p:nvPr>
            <p:ph type="ftr" sz="quarter" idx="3"/>
          </p:nvPr>
        </p:nvSpPr>
        <p:spPr>
          <a:xfrm>
            <a:off x="2640001" y="6424613"/>
            <a:ext cx="5540895" cy="433386"/>
          </a:xfrm>
        </p:spPr>
        <p:txBody>
          <a:bodyPr/>
          <a:lstStyle/>
          <a:p>
            <a:r>
              <a:rPr lang="en-US">
                <a:solidFill>
                  <a:srgbClr val="676767"/>
                </a:solidFill>
              </a:rPr>
              <a:t>www.open-systems-pharmacology.org</a:t>
            </a:r>
          </a:p>
        </p:txBody>
      </p:sp>
    </p:spTree>
    <p:extLst>
      <p:ext uri="{BB962C8B-B14F-4D97-AF65-F5344CB8AC3E}">
        <p14:creationId xmlns:p14="http://schemas.microsoft.com/office/powerpoint/2010/main" val="811251512"/>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kt 3" hidden="1"/>
          <p:cNvGraphicFramePr>
            <a:graphicFrameLocks noChangeAspect="1"/>
          </p:cNvGraphicFramePr>
          <p:nvPr>
            <p:custDataLst>
              <p:tags r:id="rId2"/>
            </p:custDataLst>
          </p:nvPr>
        </p:nvGraphicFramePr>
        <p:xfrm>
          <a:off x="1525589" y="1589"/>
          <a:ext cx="1587" cy="1587"/>
        </p:xfrm>
        <a:graphic>
          <a:graphicData uri="http://schemas.openxmlformats.org/presentationml/2006/ole">
            <mc:AlternateContent xmlns:mc="http://schemas.openxmlformats.org/markup-compatibility/2006">
              <mc:Choice xmlns:v="urn:schemas-microsoft-com:vml" Requires="v">
                <p:oleObj spid="_x0000_s140289" name="think-cell Folie" r:id="rId5" imgW="270" imgH="270" progId="TCLayout.ActiveDocument.1">
                  <p:embed/>
                </p:oleObj>
              </mc:Choice>
              <mc:Fallback>
                <p:oleObj name="think-cell Folie" r:id="rId5" imgW="270" imgH="270" progId="TCLayout.ActiveDocument.1">
                  <p:embed/>
                  <p:pic>
                    <p:nvPicPr>
                      <p:cNvPr id="4" name="Objekt 3" hidden="1"/>
                      <p:cNvPicPr/>
                      <p:nvPr/>
                    </p:nvPicPr>
                    <p:blipFill>
                      <a:blip r:embed="rId6"/>
                      <a:stretch>
                        <a:fillRect/>
                      </a:stretch>
                    </p:blipFill>
                    <p:spPr>
                      <a:xfrm>
                        <a:off x="1525589" y="1589"/>
                        <a:ext cx="1587" cy="1587"/>
                      </a:xfrm>
                      <a:prstGeom prst="rect">
                        <a:avLst/>
                      </a:prstGeom>
                    </p:spPr>
                  </p:pic>
                </p:oleObj>
              </mc:Fallback>
            </mc:AlternateContent>
          </a:graphicData>
        </a:graphic>
      </p:graphicFrame>
      <p:sp>
        <p:nvSpPr>
          <p:cNvPr id="3" name="Titel 2"/>
          <p:cNvSpPr>
            <a:spLocks noGrp="1"/>
          </p:cNvSpPr>
          <p:nvPr>
            <p:ph type="title"/>
          </p:nvPr>
        </p:nvSpPr>
        <p:spPr/>
        <p:txBody>
          <a:bodyPr/>
          <a:lstStyle/>
          <a:p>
            <a:r>
              <a:rPr lang="en-US"/>
              <a:t>Hands-on Exercise: Build a PBPK model</a:t>
            </a:r>
            <a:br>
              <a:rPr lang="en-US"/>
            </a:br>
            <a:r>
              <a:rPr lang="en-US" sz="2000" i="1"/>
              <a:t>(you can start from this point with file “</a:t>
            </a:r>
            <a:r>
              <a:rPr lang="en-US" sz="2000" b="1" i="1"/>
              <a:t>PBPK_4.pksim5</a:t>
            </a:r>
            <a:r>
              <a:rPr lang="en-US" sz="2000" i="1"/>
              <a:t>”)</a:t>
            </a:r>
          </a:p>
        </p:txBody>
      </p:sp>
      <p:pic>
        <p:nvPicPr>
          <p:cNvPr id="352265" name="Picture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71331" y="1530438"/>
            <a:ext cx="8378455" cy="48382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Slide Number Placeholder 1"/>
          <p:cNvSpPr>
            <a:spLocks noGrp="1"/>
          </p:cNvSpPr>
          <p:nvPr>
            <p:ph type="sldNum" sz="quarter" idx="4"/>
          </p:nvPr>
        </p:nvSpPr>
        <p:spPr/>
        <p:txBody>
          <a:bodyPr/>
          <a:lstStyle/>
          <a:p>
            <a:r>
              <a:rPr lang="en-US">
                <a:solidFill>
                  <a:srgbClr val="676767"/>
                </a:solidFill>
              </a:rPr>
              <a:t>Page </a:t>
            </a:r>
            <a:fld id="{87F334AE-4EAC-4C2D-A638-92A76F09FCC4}" type="slidenum">
              <a:rPr lang="en-US" smtClean="0">
                <a:solidFill>
                  <a:srgbClr val="676767"/>
                </a:solidFill>
              </a:rPr>
              <a:pPr/>
              <a:t>36</a:t>
            </a:fld>
            <a:endParaRPr lang="en-US">
              <a:solidFill>
                <a:srgbClr val="676767"/>
              </a:solidFill>
            </a:endParaRPr>
          </a:p>
        </p:txBody>
      </p:sp>
      <p:sp>
        <p:nvSpPr>
          <p:cNvPr id="7" name="Fußzeilenplatzhalter 3"/>
          <p:cNvSpPr>
            <a:spLocks noGrp="1"/>
          </p:cNvSpPr>
          <p:nvPr>
            <p:ph type="ftr" sz="quarter" idx="3"/>
          </p:nvPr>
        </p:nvSpPr>
        <p:spPr>
          <a:xfrm>
            <a:off x="2640001" y="6424613"/>
            <a:ext cx="5540895" cy="433386"/>
          </a:xfrm>
        </p:spPr>
        <p:txBody>
          <a:bodyPr/>
          <a:lstStyle/>
          <a:p>
            <a:r>
              <a:rPr lang="en-US">
                <a:solidFill>
                  <a:srgbClr val="676767"/>
                </a:solidFill>
              </a:rPr>
              <a:t>www.open-systems-pharmacology.org</a:t>
            </a:r>
          </a:p>
        </p:txBody>
      </p:sp>
    </p:spTree>
    <p:extLst>
      <p:ext uri="{BB962C8B-B14F-4D97-AF65-F5344CB8AC3E}">
        <p14:creationId xmlns:p14="http://schemas.microsoft.com/office/powerpoint/2010/main" val="349942429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kt 3" hidden="1"/>
          <p:cNvGraphicFramePr>
            <a:graphicFrameLocks noChangeAspect="1"/>
          </p:cNvGraphicFramePr>
          <p:nvPr>
            <p:custDataLst>
              <p:tags r:id="rId2"/>
            </p:custDataLst>
          </p:nvPr>
        </p:nvGraphicFramePr>
        <p:xfrm>
          <a:off x="1525589" y="1589"/>
          <a:ext cx="1587" cy="1587"/>
        </p:xfrm>
        <a:graphic>
          <a:graphicData uri="http://schemas.openxmlformats.org/presentationml/2006/ole">
            <mc:AlternateContent xmlns:mc="http://schemas.openxmlformats.org/markup-compatibility/2006">
              <mc:Choice xmlns:v="urn:schemas-microsoft-com:vml" Requires="v">
                <p:oleObj spid="_x0000_s142337" name="think-cell Folie" r:id="rId5" imgW="270" imgH="270" progId="TCLayout.ActiveDocument.1">
                  <p:embed/>
                </p:oleObj>
              </mc:Choice>
              <mc:Fallback>
                <p:oleObj name="think-cell Folie" r:id="rId5" imgW="270" imgH="270" progId="TCLayout.ActiveDocument.1">
                  <p:embed/>
                  <p:pic>
                    <p:nvPicPr>
                      <p:cNvPr id="4" name="Objekt 3" hidden="1"/>
                      <p:cNvPicPr/>
                      <p:nvPr/>
                    </p:nvPicPr>
                    <p:blipFill>
                      <a:blip r:embed="rId6"/>
                      <a:stretch>
                        <a:fillRect/>
                      </a:stretch>
                    </p:blipFill>
                    <p:spPr>
                      <a:xfrm>
                        <a:off x="1525589" y="1589"/>
                        <a:ext cx="1587" cy="1587"/>
                      </a:xfrm>
                      <a:prstGeom prst="rect">
                        <a:avLst/>
                      </a:prstGeom>
                    </p:spPr>
                  </p:pic>
                </p:oleObj>
              </mc:Fallback>
            </mc:AlternateContent>
          </a:graphicData>
        </a:graphic>
      </p:graphicFrame>
      <p:sp>
        <p:nvSpPr>
          <p:cNvPr id="3" name="Titel 2"/>
          <p:cNvSpPr>
            <a:spLocks noGrp="1"/>
          </p:cNvSpPr>
          <p:nvPr>
            <p:ph type="title"/>
          </p:nvPr>
        </p:nvSpPr>
        <p:spPr/>
        <p:txBody>
          <a:bodyPr/>
          <a:lstStyle/>
          <a:p>
            <a:r>
              <a:rPr lang="en-US"/>
              <a:t>Hands-on Exercise: Build a PBPK model</a:t>
            </a:r>
            <a:br>
              <a:rPr lang="en-US"/>
            </a:br>
            <a:r>
              <a:rPr lang="en-US" sz="2000" i="1"/>
              <a:t>(you can start from this point with file “</a:t>
            </a:r>
            <a:r>
              <a:rPr lang="en-US" sz="2000" b="1" i="1"/>
              <a:t>PBPK_4.pksim5</a:t>
            </a:r>
            <a:r>
              <a:rPr lang="en-US" sz="2000" i="1"/>
              <a:t>”)</a:t>
            </a:r>
          </a:p>
        </p:txBody>
      </p:sp>
      <p:pic>
        <p:nvPicPr>
          <p:cNvPr id="353283"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70133" y="1522484"/>
            <a:ext cx="8315859" cy="47991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Slide Number Placeholder 1"/>
          <p:cNvSpPr>
            <a:spLocks noGrp="1"/>
          </p:cNvSpPr>
          <p:nvPr>
            <p:ph type="sldNum" sz="quarter" idx="4"/>
          </p:nvPr>
        </p:nvSpPr>
        <p:spPr/>
        <p:txBody>
          <a:bodyPr/>
          <a:lstStyle/>
          <a:p>
            <a:r>
              <a:rPr lang="en-US">
                <a:solidFill>
                  <a:srgbClr val="676767"/>
                </a:solidFill>
              </a:rPr>
              <a:t>Page </a:t>
            </a:r>
            <a:fld id="{87F334AE-4EAC-4C2D-A638-92A76F09FCC4}" type="slidenum">
              <a:rPr lang="en-US" smtClean="0">
                <a:solidFill>
                  <a:srgbClr val="676767"/>
                </a:solidFill>
              </a:rPr>
              <a:pPr/>
              <a:t>37</a:t>
            </a:fld>
            <a:endParaRPr lang="en-US">
              <a:solidFill>
                <a:srgbClr val="676767"/>
              </a:solidFill>
            </a:endParaRPr>
          </a:p>
        </p:txBody>
      </p:sp>
      <p:sp>
        <p:nvSpPr>
          <p:cNvPr id="7" name="Fußzeilenplatzhalter 3"/>
          <p:cNvSpPr>
            <a:spLocks noGrp="1"/>
          </p:cNvSpPr>
          <p:nvPr>
            <p:ph type="ftr" sz="quarter" idx="3"/>
          </p:nvPr>
        </p:nvSpPr>
        <p:spPr>
          <a:xfrm>
            <a:off x="2640001" y="6424613"/>
            <a:ext cx="5540895" cy="433386"/>
          </a:xfrm>
        </p:spPr>
        <p:txBody>
          <a:bodyPr/>
          <a:lstStyle/>
          <a:p>
            <a:r>
              <a:rPr lang="en-US">
                <a:solidFill>
                  <a:srgbClr val="676767"/>
                </a:solidFill>
              </a:rPr>
              <a:t>www.open-systems-pharmacology.org</a:t>
            </a:r>
          </a:p>
        </p:txBody>
      </p:sp>
    </p:spTree>
    <p:extLst>
      <p:ext uri="{BB962C8B-B14F-4D97-AF65-F5344CB8AC3E}">
        <p14:creationId xmlns:p14="http://schemas.microsoft.com/office/powerpoint/2010/main" val="54399101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p:cNvSpPr>
            <a:spLocks noGrp="1"/>
          </p:cNvSpPr>
          <p:nvPr>
            <p:ph type="title"/>
          </p:nvPr>
        </p:nvSpPr>
        <p:spPr>
          <a:xfrm>
            <a:off x="1992313" y="346076"/>
            <a:ext cx="7058024" cy="949325"/>
          </a:xfrm>
        </p:spPr>
        <p:txBody>
          <a:bodyPr/>
          <a:lstStyle/>
          <a:p>
            <a:r>
              <a:rPr lang="en-US"/>
              <a:t>Hands-on Exercise: Build a PBPK model</a:t>
            </a:r>
          </a:p>
        </p:txBody>
      </p:sp>
      <p:sp>
        <p:nvSpPr>
          <p:cNvPr id="3" name="Rechteck 2"/>
          <p:cNvSpPr/>
          <p:nvPr/>
        </p:nvSpPr>
        <p:spPr>
          <a:xfrm>
            <a:off x="2216900" y="1540948"/>
            <a:ext cx="8068329" cy="3754874"/>
          </a:xfrm>
          <a:prstGeom prst="rect">
            <a:avLst/>
          </a:prstGeom>
        </p:spPr>
        <p:txBody>
          <a:bodyPr wrap="square">
            <a:spAutoFit/>
          </a:bodyPr>
          <a:lstStyle/>
          <a:p>
            <a:r>
              <a:rPr lang="de-DE" sz="1400" b="1" err="1">
                <a:solidFill>
                  <a:schemeClr val="accent1"/>
                </a:solidFill>
              </a:rPr>
              <a:t>Objectives</a:t>
            </a:r>
            <a:endParaRPr lang="de-DE" sz="1400" b="1">
              <a:solidFill>
                <a:schemeClr val="accent1"/>
              </a:solidFill>
            </a:endParaRPr>
          </a:p>
          <a:p>
            <a:endParaRPr lang="en-US" sz="1400"/>
          </a:p>
          <a:p>
            <a:r>
              <a:rPr lang="en-US" sz="1400"/>
              <a:t>Build an oral model from the IV model just built. </a:t>
            </a:r>
          </a:p>
          <a:p>
            <a:r>
              <a:rPr lang="en-US" sz="1400"/>
              <a:t>Start with the file “</a:t>
            </a:r>
            <a:r>
              <a:rPr lang="en-US" sz="1400" b="1"/>
              <a:t>PBPK_4.pksim5</a:t>
            </a:r>
            <a:r>
              <a:rPr lang="en-US" sz="1400"/>
              <a:t>” </a:t>
            </a:r>
          </a:p>
          <a:p>
            <a:pPr marL="342900" indent="-342900">
              <a:buFont typeface="+mj-lt"/>
              <a:buAutoNum type="arabicPeriod"/>
            </a:pPr>
            <a:endParaRPr lang="en-US" sz="1400" b="1"/>
          </a:p>
          <a:p>
            <a:pPr marL="342900" indent="-342900">
              <a:buClr>
                <a:schemeClr val="accent2"/>
              </a:buClr>
              <a:buFont typeface="+mj-lt"/>
              <a:buAutoNum type="arabicPeriod"/>
            </a:pPr>
            <a:r>
              <a:rPr lang="en-US" sz="1400" b="1"/>
              <a:t>Commit </a:t>
            </a:r>
            <a:r>
              <a:rPr lang="en-US" sz="1400"/>
              <a:t>the new estimated parameter in the </a:t>
            </a:r>
            <a:r>
              <a:rPr lang="en-US" sz="1400" b="1"/>
              <a:t>Compound building block </a:t>
            </a:r>
            <a:r>
              <a:rPr lang="en-US" sz="1400"/>
              <a:t>by right click on the compound in the simulation IV_3</a:t>
            </a:r>
          </a:p>
          <a:p>
            <a:pPr marL="342900" indent="-342900">
              <a:buClr>
                <a:schemeClr val="accent2"/>
              </a:buClr>
              <a:buFont typeface="+mj-lt"/>
              <a:buAutoNum type="arabicPeriod"/>
            </a:pPr>
            <a:endParaRPr lang="en-US" sz="1400"/>
          </a:p>
          <a:p>
            <a:pPr marL="342900" indent="-342900">
              <a:buClr>
                <a:schemeClr val="accent2"/>
              </a:buClr>
              <a:buFont typeface="+mj-lt"/>
              <a:buAutoNum type="arabicPeriod"/>
            </a:pPr>
            <a:r>
              <a:rPr lang="en-US" sz="1400"/>
              <a:t>Clone simulation IV_3 and rename it </a:t>
            </a:r>
            <a:r>
              <a:rPr lang="en-US" sz="1400" b="1"/>
              <a:t>Oral_1. </a:t>
            </a:r>
            <a:r>
              <a:rPr lang="en-US" sz="1400"/>
              <a:t>In the </a:t>
            </a:r>
            <a:r>
              <a:rPr lang="en-US" sz="1400" b="1"/>
              <a:t>administration</a:t>
            </a:r>
            <a:r>
              <a:rPr lang="en-US" sz="1400"/>
              <a:t> section select</a:t>
            </a:r>
            <a:r>
              <a:rPr lang="en-US" sz="1400" b="1"/>
              <a:t> Davis 750 po </a:t>
            </a:r>
            <a:r>
              <a:rPr lang="en-US" sz="1400"/>
              <a:t>and click</a:t>
            </a:r>
            <a:r>
              <a:rPr lang="en-US" sz="1400" b="1"/>
              <a:t> OK.</a:t>
            </a:r>
          </a:p>
          <a:p>
            <a:pPr marL="342900" indent="-342900">
              <a:buClr>
                <a:schemeClr val="accent2"/>
              </a:buClr>
              <a:buFont typeface="+mj-lt"/>
              <a:buAutoNum type="arabicPeriod"/>
            </a:pPr>
            <a:endParaRPr lang="en-US" sz="1400" b="1"/>
          </a:p>
          <a:p>
            <a:pPr marL="342900" indent="-342900">
              <a:buClr>
                <a:schemeClr val="accent2"/>
              </a:buClr>
              <a:buFont typeface="+mj-lt"/>
              <a:buAutoNum type="arabicPeriod"/>
            </a:pPr>
            <a:r>
              <a:rPr lang="en-US" sz="1400" b="1"/>
              <a:t>Delete the IV data in the cloned simulation </a:t>
            </a:r>
            <a:r>
              <a:rPr lang="en-US" sz="1400"/>
              <a:t>by right click on the data in the simulation and run the simulation</a:t>
            </a:r>
          </a:p>
          <a:p>
            <a:pPr marL="342900" indent="-342900">
              <a:buClr>
                <a:schemeClr val="accent2"/>
              </a:buClr>
              <a:buFont typeface="+mj-lt"/>
              <a:buAutoNum type="arabicPeriod"/>
            </a:pPr>
            <a:endParaRPr lang="en-US" sz="1400"/>
          </a:p>
          <a:p>
            <a:pPr marL="342900" indent="-342900">
              <a:buClr>
                <a:schemeClr val="accent2"/>
              </a:buClr>
              <a:buFont typeface="+mj-lt"/>
              <a:buAutoNum type="arabicPeriod"/>
            </a:pPr>
            <a:r>
              <a:rPr lang="en-US" sz="1400"/>
              <a:t>Drug and drop the oral data and compare the predictions to the data</a:t>
            </a:r>
          </a:p>
          <a:p>
            <a:pPr marL="342900" indent="-342900">
              <a:buClr>
                <a:schemeClr val="accent2"/>
              </a:buClr>
              <a:buFont typeface="+mj-lt"/>
              <a:buAutoNum type="arabicPeriod"/>
            </a:pPr>
            <a:endParaRPr lang="en-US" sz="1400"/>
          </a:p>
          <a:p>
            <a:pPr marL="342900" indent="-342900">
              <a:buClr>
                <a:schemeClr val="accent2"/>
              </a:buClr>
              <a:buFont typeface="+mj-lt"/>
              <a:buAutoNum type="arabicPeriod"/>
            </a:pPr>
            <a:endParaRPr lang="en-US" sz="1400"/>
          </a:p>
        </p:txBody>
      </p:sp>
      <p:sp>
        <p:nvSpPr>
          <p:cNvPr id="4" name="Slide Number Placeholder 3"/>
          <p:cNvSpPr>
            <a:spLocks noGrp="1"/>
          </p:cNvSpPr>
          <p:nvPr>
            <p:ph type="sldNum" sz="quarter" idx="4"/>
          </p:nvPr>
        </p:nvSpPr>
        <p:spPr/>
        <p:txBody>
          <a:bodyPr/>
          <a:lstStyle/>
          <a:p>
            <a:r>
              <a:rPr lang="en-US">
                <a:solidFill>
                  <a:srgbClr val="676767"/>
                </a:solidFill>
              </a:rPr>
              <a:t>Page </a:t>
            </a:r>
            <a:fld id="{87F334AE-4EAC-4C2D-A638-92A76F09FCC4}" type="slidenum">
              <a:rPr lang="en-US" smtClean="0">
                <a:solidFill>
                  <a:srgbClr val="676767"/>
                </a:solidFill>
              </a:rPr>
              <a:pPr/>
              <a:t>38</a:t>
            </a:fld>
            <a:endParaRPr lang="en-US">
              <a:solidFill>
                <a:srgbClr val="676767"/>
              </a:solidFill>
            </a:endParaRPr>
          </a:p>
        </p:txBody>
      </p:sp>
      <p:sp>
        <p:nvSpPr>
          <p:cNvPr id="6" name="Fußzeilenplatzhalter 3"/>
          <p:cNvSpPr>
            <a:spLocks noGrp="1"/>
          </p:cNvSpPr>
          <p:nvPr>
            <p:ph type="ftr" sz="quarter" idx="3"/>
          </p:nvPr>
        </p:nvSpPr>
        <p:spPr>
          <a:xfrm>
            <a:off x="2640001" y="6424613"/>
            <a:ext cx="5540895" cy="433386"/>
          </a:xfrm>
        </p:spPr>
        <p:txBody>
          <a:bodyPr/>
          <a:lstStyle/>
          <a:p>
            <a:r>
              <a:rPr lang="en-US">
                <a:solidFill>
                  <a:srgbClr val="676767"/>
                </a:solidFill>
              </a:rPr>
              <a:t>www.open-systems-pharmacology.org</a:t>
            </a:r>
          </a:p>
        </p:txBody>
      </p:sp>
    </p:spTree>
    <p:extLst>
      <p:ext uri="{BB962C8B-B14F-4D97-AF65-F5344CB8AC3E}">
        <p14:creationId xmlns:p14="http://schemas.microsoft.com/office/powerpoint/2010/main" val="1989148849"/>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kt 3" hidden="1"/>
          <p:cNvGraphicFramePr>
            <a:graphicFrameLocks noChangeAspect="1"/>
          </p:cNvGraphicFramePr>
          <p:nvPr>
            <p:custDataLst>
              <p:tags r:id="rId2"/>
            </p:custDataLst>
          </p:nvPr>
        </p:nvGraphicFramePr>
        <p:xfrm>
          <a:off x="1525589" y="1589"/>
          <a:ext cx="1587" cy="1587"/>
        </p:xfrm>
        <a:graphic>
          <a:graphicData uri="http://schemas.openxmlformats.org/presentationml/2006/ole">
            <mc:AlternateContent xmlns:mc="http://schemas.openxmlformats.org/markup-compatibility/2006">
              <mc:Choice xmlns:v="urn:schemas-microsoft-com:vml" Requires="v">
                <p:oleObj spid="_x0000_s145409" name="think-cell Folie" r:id="rId5" imgW="270" imgH="270" progId="TCLayout.ActiveDocument.1">
                  <p:embed/>
                </p:oleObj>
              </mc:Choice>
              <mc:Fallback>
                <p:oleObj name="think-cell Folie" r:id="rId5" imgW="270" imgH="270" progId="TCLayout.ActiveDocument.1">
                  <p:embed/>
                  <p:pic>
                    <p:nvPicPr>
                      <p:cNvPr id="4" name="Objekt 3" hidden="1"/>
                      <p:cNvPicPr/>
                      <p:nvPr/>
                    </p:nvPicPr>
                    <p:blipFill>
                      <a:blip r:embed="rId6"/>
                      <a:stretch>
                        <a:fillRect/>
                      </a:stretch>
                    </p:blipFill>
                    <p:spPr>
                      <a:xfrm>
                        <a:off x="1525589" y="1589"/>
                        <a:ext cx="1587" cy="1587"/>
                      </a:xfrm>
                      <a:prstGeom prst="rect">
                        <a:avLst/>
                      </a:prstGeom>
                    </p:spPr>
                  </p:pic>
                </p:oleObj>
              </mc:Fallback>
            </mc:AlternateContent>
          </a:graphicData>
        </a:graphic>
      </p:graphicFrame>
      <p:sp>
        <p:nvSpPr>
          <p:cNvPr id="3" name="Titel 2"/>
          <p:cNvSpPr>
            <a:spLocks noGrp="1"/>
          </p:cNvSpPr>
          <p:nvPr>
            <p:ph type="title"/>
          </p:nvPr>
        </p:nvSpPr>
        <p:spPr/>
        <p:txBody>
          <a:bodyPr/>
          <a:lstStyle/>
          <a:p>
            <a:r>
              <a:rPr lang="en-US"/>
              <a:t>Hands-on Exercise: Build a PBPK model</a:t>
            </a:r>
            <a:br>
              <a:rPr lang="en-US"/>
            </a:br>
            <a:r>
              <a:rPr lang="en-US" sz="2000" i="1"/>
              <a:t>(you can see the end of this exercise in file “</a:t>
            </a:r>
            <a:r>
              <a:rPr lang="en-US" sz="2000" b="1" i="1"/>
              <a:t>PBPK_5.pksim5</a:t>
            </a:r>
            <a:r>
              <a:rPr lang="en-US" sz="2000" i="1"/>
              <a:t>”)</a:t>
            </a:r>
          </a:p>
        </p:txBody>
      </p:sp>
      <p:pic>
        <p:nvPicPr>
          <p:cNvPr id="354307"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21014" y="1551324"/>
            <a:ext cx="8343712" cy="48202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Slide Number Placeholder 1"/>
          <p:cNvSpPr>
            <a:spLocks noGrp="1"/>
          </p:cNvSpPr>
          <p:nvPr>
            <p:ph type="sldNum" sz="quarter" idx="4"/>
          </p:nvPr>
        </p:nvSpPr>
        <p:spPr/>
        <p:txBody>
          <a:bodyPr/>
          <a:lstStyle/>
          <a:p>
            <a:r>
              <a:rPr lang="en-US">
                <a:solidFill>
                  <a:srgbClr val="676767"/>
                </a:solidFill>
              </a:rPr>
              <a:t>Page </a:t>
            </a:r>
            <a:fld id="{87F334AE-4EAC-4C2D-A638-92A76F09FCC4}" type="slidenum">
              <a:rPr lang="en-US" smtClean="0">
                <a:solidFill>
                  <a:srgbClr val="676767"/>
                </a:solidFill>
              </a:rPr>
              <a:pPr/>
              <a:t>39</a:t>
            </a:fld>
            <a:endParaRPr lang="en-US">
              <a:solidFill>
                <a:srgbClr val="676767"/>
              </a:solidFill>
            </a:endParaRPr>
          </a:p>
        </p:txBody>
      </p:sp>
      <p:sp>
        <p:nvSpPr>
          <p:cNvPr id="7" name="Fußzeilenplatzhalter 3"/>
          <p:cNvSpPr>
            <a:spLocks noGrp="1"/>
          </p:cNvSpPr>
          <p:nvPr>
            <p:ph type="ftr" sz="quarter" idx="3"/>
          </p:nvPr>
        </p:nvSpPr>
        <p:spPr>
          <a:xfrm>
            <a:off x="2640001" y="6424613"/>
            <a:ext cx="5540895" cy="433386"/>
          </a:xfrm>
        </p:spPr>
        <p:txBody>
          <a:bodyPr/>
          <a:lstStyle/>
          <a:p>
            <a:r>
              <a:rPr lang="en-US">
                <a:solidFill>
                  <a:srgbClr val="676767"/>
                </a:solidFill>
              </a:rPr>
              <a:t>www.open-systems-pharmacology.org</a:t>
            </a:r>
          </a:p>
        </p:txBody>
      </p:sp>
    </p:spTree>
    <p:extLst>
      <p:ext uri="{BB962C8B-B14F-4D97-AF65-F5344CB8AC3E}">
        <p14:creationId xmlns:p14="http://schemas.microsoft.com/office/powerpoint/2010/main" val="23659728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58000">
              <a:srgbClr val="E0EDFF"/>
            </a:gs>
            <a:gs pos="0">
              <a:schemeClr val="bg1"/>
            </a:gs>
            <a:gs pos="100000">
              <a:srgbClr val="33BEFD"/>
            </a:gs>
          </a:gsLst>
          <a:lin ang="5400000" scaled="1"/>
        </a:gradFill>
        <a:effectLst/>
      </p:bgPr>
    </p:bg>
    <p:spTree>
      <p:nvGrpSpPr>
        <p:cNvPr id="1" name="Shape 108"/>
        <p:cNvGrpSpPr/>
        <p:nvPr/>
      </p:nvGrpSpPr>
      <p:grpSpPr>
        <a:xfrm>
          <a:off x="0" y="0"/>
          <a:ext cx="0" cy="0"/>
          <a:chOff x="0" y="0"/>
          <a:chExt cx="0" cy="0"/>
        </a:xfrm>
      </p:grpSpPr>
      <p:sp>
        <p:nvSpPr>
          <p:cNvPr id="109" name="Google Shape;109;p1"/>
          <p:cNvSpPr txBox="1">
            <a:spLocks noGrp="1"/>
          </p:cNvSpPr>
          <p:nvPr>
            <p:ph type="ftr" idx="11"/>
          </p:nvPr>
        </p:nvSpPr>
        <p:spPr>
          <a:xfrm>
            <a:off x="309185" y="6356350"/>
            <a:ext cx="10295223" cy="365125"/>
          </a:xfrm>
          <a:prstGeom prst="rect">
            <a:avLst/>
          </a:prstGeom>
          <a:no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Pts val="1400"/>
              <a:buFontTx/>
              <a:buNone/>
              <a:tabLst/>
              <a:defRPr/>
            </a:pPr>
            <a:r>
              <a:rPr kumimoji="0" lang="en-US" sz="1200" b="0" i="0" u="none" strike="noStrike" kern="1200" cap="none" spc="0" normalizeH="0" baseline="0" noProof="0">
                <a:ln>
                  <a:noFill/>
                </a:ln>
                <a:solidFill>
                  <a:srgbClr val="44546A">
                    <a:lumMod val="50000"/>
                  </a:srgbClr>
                </a:solidFill>
                <a:effectLst/>
                <a:uLnTx/>
                <a:uFillTx/>
                <a:latin typeface="Dosis ExtraLight" panose="020B0604020202020204" charset="0"/>
                <a:ea typeface="+mn-ea"/>
                <a:cs typeface="+mn-cs"/>
              </a:rPr>
              <a:t>www.open-systems-pharmacology.org</a:t>
            </a:r>
            <a:endParaRPr kumimoji="0" sz="1200" b="0" i="0" u="none" strike="noStrike" kern="1200" cap="none" spc="0" normalizeH="0" baseline="0" noProof="0">
              <a:ln>
                <a:noFill/>
              </a:ln>
              <a:solidFill>
                <a:srgbClr val="44546A">
                  <a:lumMod val="50000"/>
                </a:srgbClr>
              </a:solidFill>
              <a:effectLst/>
              <a:uLnTx/>
              <a:uFillTx/>
              <a:latin typeface="Dosis ExtraLight" panose="020B0604020202020204" charset="0"/>
              <a:ea typeface="+mn-ea"/>
              <a:cs typeface="+mn-cs"/>
            </a:endParaRPr>
          </a:p>
        </p:txBody>
      </p:sp>
      <p:sp>
        <p:nvSpPr>
          <p:cNvPr id="111" name="Google Shape;111;p1"/>
          <p:cNvSpPr txBox="1">
            <a:spLocks noGrp="1"/>
          </p:cNvSpPr>
          <p:nvPr>
            <p:ph type="ctrTitle"/>
          </p:nvPr>
        </p:nvSpPr>
        <p:spPr>
          <a:xfrm>
            <a:off x="418552" y="641677"/>
            <a:ext cx="7618347" cy="14400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accent4"/>
              </a:buClr>
              <a:buSzPts val="3200"/>
              <a:buFont typeface="Calibri"/>
              <a:buNone/>
            </a:pPr>
            <a:r>
              <a:rPr lang="en-US" b="1">
                <a:latin typeface="Dosis ExtraLight" panose="020B0604020202020204" charset="0"/>
                <a:ea typeface="Dosis"/>
                <a:cs typeface="Dosis"/>
                <a:sym typeface="Dosis"/>
              </a:rPr>
              <a:t>Open Systems Pharmacology</a:t>
            </a:r>
            <a:br>
              <a:rPr lang="en-US" b="1">
                <a:latin typeface="Dosis ExtraLight" panose="020B0604020202020204" charset="0"/>
                <a:ea typeface="Dosis"/>
                <a:cs typeface="Dosis"/>
                <a:sym typeface="Dosis"/>
              </a:rPr>
            </a:br>
            <a:endParaRPr b="1">
              <a:latin typeface="Dosis ExtraLight" panose="020B0604020202020204" charset="0"/>
              <a:ea typeface="Dosis"/>
              <a:cs typeface="Dosis"/>
              <a:sym typeface="Dosis"/>
            </a:endParaRPr>
          </a:p>
        </p:txBody>
      </p:sp>
      <p:grpSp>
        <p:nvGrpSpPr>
          <p:cNvPr id="114" name="Google Shape;114;p1"/>
          <p:cNvGrpSpPr/>
          <p:nvPr/>
        </p:nvGrpSpPr>
        <p:grpSpPr>
          <a:xfrm>
            <a:off x="7552023" y="0"/>
            <a:ext cx="4641566" cy="3105013"/>
            <a:chOff x="4075113" y="0"/>
            <a:chExt cx="8117681" cy="6858000"/>
          </a:xfrm>
        </p:grpSpPr>
        <p:pic>
          <p:nvPicPr>
            <p:cNvPr id="115" name="Google Shape;115;p1"/>
            <p:cNvPicPr preferRelativeResize="0"/>
            <p:nvPr/>
          </p:nvPicPr>
          <p:blipFill rotWithShape="1">
            <a:blip r:embed="rId3">
              <a:alphaModFix/>
            </a:blip>
            <a:srcRect/>
            <a:stretch/>
          </p:blipFill>
          <p:spPr>
            <a:xfrm>
              <a:off x="4075113" y="0"/>
              <a:ext cx="8115300" cy="6858000"/>
            </a:xfrm>
            <a:prstGeom prst="rect">
              <a:avLst/>
            </a:prstGeom>
            <a:noFill/>
            <a:ln>
              <a:noFill/>
            </a:ln>
          </p:spPr>
        </p:pic>
        <p:cxnSp>
          <p:nvCxnSpPr>
            <p:cNvPr id="116" name="Google Shape;116;p1"/>
            <p:cNvCxnSpPr/>
            <p:nvPr/>
          </p:nvCxnSpPr>
          <p:spPr>
            <a:xfrm flipH="1">
              <a:off x="4075113" y="0"/>
              <a:ext cx="1344309" cy="6858000"/>
            </a:xfrm>
            <a:prstGeom prst="straightConnector1">
              <a:avLst/>
            </a:prstGeom>
            <a:noFill/>
            <a:ln w="28575" cap="flat" cmpd="sng">
              <a:solidFill>
                <a:schemeClr val="lt1"/>
              </a:solidFill>
              <a:prstDash val="solid"/>
              <a:miter lim="800000"/>
              <a:headEnd type="none" w="sm" len="sm"/>
              <a:tailEnd type="none" w="sm" len="sm"/>
            </a:ln>
          </p:spPr>
        </p:cxnSp>
        <p:cxnSp>
          <p:nvCxnSpPr>
            <p:cNvPr id="117" name="Google Shape;117;p1"/>
            <p:cNvCxnSpPr/>
            <p:nvPr/>
          </p:nvCxnSpPr>
          <p:spPr>
            <a:xfrm flipH="1">
              <a:off x="7353300" y="6003673"/>
              <a:ext cx="4839494" cy="854327"/>
            </a:xfrm>
            <a:prstGeom prst="straightConnector1">
              <a:avLst/>
            </a:prstGeom>
            <a:noFill/>
            <a:ln w="28575" cap="flat" cmpd="sng">
              <a:solidFill>
                <a:schemeClr val="lt1"/>
              </a:solidFill>
              <a:prstDash val="solid"/>
              <a:miter lim="800000"/>
              <a:headEnd type="none" w="sm" len="sm"/>
              <a:tailEnd type="none" w="sm" len="sm"/>
            </a:ln>
          </p:spPr>
        </p:cxnSp>
      </p:grpSp>
      <p:sp>
        <p:nvSpPr>
          <p:cNvPr id="13" name="Google Shape;123;p2">
            <a:extLst>
              <a:ext uri="{FF2B5EF4-FFF2-40B4-BE49-F238E27FC236}">
                <a16:creationId xmlns:a16="http://schemas.microsoft.com/office/drawing/2014/main" id="{E82AE51C-AB0F-47E2-80B9-24544EB24C0D}"/>
              </a:ext>
            </a:extLst>
          </p:cNvPr>
          <p:cNvSpPr txBox="1"/>
          <p:nvPr/>
        </p:nvSpPr>
        <p:spPr>
          <a:xfrm>
            <a:off x="418552" y="1309425"/>
            <a:ext cx="7240095" cy="2259175"/>
          </a:xfrm>
          <a:prstGeom prst="rect">
            <a:avLst/>
          </a:prstGeom>
          <a:noFill/>
          <a:ln>
            <a:noFill/>
          </a:ln>
        </p:spPr>
        <p:txBody>
          <a:bodyPr spcFirstLastPara="1" wrap="square" lIns="91425" tIns="91425" rIns="91425" bIns="91425" anchor="t" anchorCtr="0">
            <a:noAutofit/>
          </a:bodyPr>
          <a:lstStyle/>
          <a:p>
            <a:pPr marL="0" marR="5254752" lvl="0" indent="0" algn="l" defTabSz="914400" rtl="0" eaLnBrk="1" fontAlgn="auto" latinLnBrk="0" hangingPunct="1">
              <a:lnSpc>
                <a:spcPct val="115000"/>
              </a:lnSpc>
              <a:spcBef>
                <a:spcPts val="2208"/>
              </a:spcBef>
              <a:spcAft>
                <a:spcPts val="0"/>
              </a:spcAft>
              <a:buClr>
                <a:srgbClr val="000000"/>
              </a:buClr>
              <a:buSzPts val="2000"/>
              <a:buFont typeface="Arial"/>
              <a:buNone/>
              <a:tabLst/>
              <a:defRPr/>
            </a:pPr>
            <a:r>
              <a:rPr kumimoji="0" lang="en-US" sz="2000" b="0" i="0" u="sng" strike="noStrike" kern="1200" cap="none" spc="0" normalizeH="0" baseline="0" noProof="0">
                <a:ln>
                  <a:noFill/>
                </a:ln>
                <a:solidFill>
                  <a:srgbClr val="434343"/>
                </a:solidFill>
                <a:effectLst/>
                <a:uLnTx/>
                <a:uFillTx/>
                <a:latin typeface="Dosis ExtraLight" panose="020B0604020202020204" charset="0"/>
                <a:ea typeface="Dosis ExtraLight"/>
                <a:cs typeface="Dosis ExtraLight"/>
                <a:sym typeface="Dosis ExtraLight"/>
              </a:rPr>
              <a:t>Vision </a:t>
            </a:r>
            <a:endParaRPr kumimoji="0" sz="2000" b="0" i="0" u="sng" strike="noStrike" kern="1200" cap="none" spc="0" normalizeH="0" baseline="0" noProof="0">
              <a:ln>
                <a:noFill/>
              </a:ln>
              <a:solidFill>
                <a:srgbClr val="434343"/>
              </a:solidFill>
              <a:effectLst/>
              <a:uLnTx/>
              <a:uFillTx/>
              <a:latin typeface="Dosis ExtraLight" panose="020B0604020202020204" charset="0"/>
              <a:ea typeface="Dosis ExtraLight"/>
              <a:cs typeface="Dosis ExtraLight"/>
              <a:sym typeface="Dosis ExtraLight"/>
            </a:endParaRPr>
          </a:p>
          <a:p>
            <a:pPr marL="0" marR="262128" lvl="0" indent="0" algn="l" defTabSz="914400" rtl="0" eaLnBrk="1" fontAlgn="auto" latinLnBrk="0" hangingPunct="1">
              <a:lnSpc>
                <a:spcPct val="115000"/>
              </a:lnSpc>
              <a:spcBef>
                <a:spcPts val="936"/>
              </a:spcBef>
              <a:spcAft>
                <a:spcPts val="0"/>
              </a:spcAft>
              <a:buClr>
                <a:srgbClr val="000000"/>
              </a:buClr>
              <a:buSzPts val="1700"/>
              <a:buFont typeface="Arial"/>
              <a:buNone/>
              <a:tabLst/>
              <a:defRPr/>
            </a:pPr>
            <a:r>
              <a:rPr kumimoji="0" lang="en-US" sz="1600" b="0" i="0" u="none" strike="noStrike" kern="1200" cap="none" spc="0" normalizeH="0" baseline="0" noProof="0">
                <a:ln>
                  <a:noFill/>
                </a:ln>
                <a:solidFill>
                  <a:prstClr val="black"/>
                </a:solidFill>
                <a:effectLst/>
                <a:uLnTx/>
                <a:uFillTx/>
                <a:latin typeface="Dosis ExtraLight" panose="020B0604020202020204" charset="0"/>
                <a:ea typeface="Dosis ExtraLight"/>
                <a:cs typeface="Dosis ExtraLight"/>
                <a:sym typeface="Dosis ExtraLight"/>
              </a:rPr>
              <a:t>Robust and reliable, easy-to-use modeling &amp; simulation tools, processes and models for pharmaceutical and other life-sciences applications qualified and accepted by a scientific community from academia, regulatory agencies and industry available and open to everyone. </a:t>
            </a:r>
          </a:p>
          <a:p>
            <a:pPr marL="0" marR="262128" lvl="0" indent="0" algn="l" defTabSz="914400" rtl="0" eaLnBrk="1" fontAlgn="auto" latinLnBrk="0" hangingPunct="1">
              <a:lnSpc>
                <a:spcPct val="115000"/>
              </a:lnSpc>
              <a:spcBef>
                <a:spcPts val="936"/>
              </a:spcBef>
              <a:spcAft>
                <a:spcPts val="0"/>
              </a:spcAft>
              <a:buClr>
                <a:srgbClr val="000000"/>
              </a:buClr>
              <a:buSzPts val="1700"/>
              <a:buFont typeface="Arial"/>
              <a:buNone/>
              <a:tabLst/>
              <a:defRPr/>
            </a:pPr>
            <a:endParaRPr kumimoji="0" sz="1600" b="0" i="0" u="none" strike="noStrike" kern="1200" cap="none" spc="0" normalizeH="0" baseline="0" noProof="0">
              <a:ln>
                <a:noFill/>
              </a:ln>
              <a:solidFill>
                <a:prstClr val="black"/>
              </a:solidFill>
              <a:effectLst/>
              <a:uLnTx/>
              <a:uFillTx/>
              <a:latin typeface="Dosis ExtraLight" panose="020B0604020202020204" charset="0"/>
              <a:ea typeface="Dosis ExtraLight"/>
              <a:cs typeface="Dosis ExtraLight"/>
              <a:sym typeface="Dosis ExtraLight"/>
            </a:endParaRPr>
          </a:p>
        </p:txBody>
      </p:sp>
      <p:sp>
        <p:nvSpPr>
          <p:cNvPr id="4" name="TextBox 3">
            <a:extLst>
              <a:ext uri="{FF2B5EF4-FFF2-40B4-BE49-F238E27FC236}">
                <a16:creationId xmlns:a16="http://schemas.microsoft.com/office/drawing/2014/main" id="{C70156C4-85D0-495D-B6B5-4917712588E9}"/>
              </a:ext>
            </a:extLst>
          </p:cNvPr>
          <p:cNvSpPr txBox="1"/>
          <p:nvPr/>
        </p:nvSpPr>
        <p:spPr>
          <a:xfrm>
            <a:off x="418552" y="3937688"/>
            <a:ext cx="11189888" cy="1940531"/>
          </a:xfrm>
          <a:prstGeom prst="rect">
            <a:avLst/>
          </a:prstGeom>
          <a:noFill/>
        </p:spPr>
        <p:txBody>
          <a:bodyPr wrap="square" rtlCol="0">
            <a:spAutoFit/>
          </a:bodyPr>
          <a:lstStyle/>
          <a:p>
            <a:pPr marL="0" marR="5135880" lvl="0" indent="0" algn="l" defTabSz="914400" rtl="0" eaLnBrk="1" fontAlgn="auto" latinLnBrk="0" hangingPunct="1">
              <a:lnSpc>
                <a:spcPct val="115000"/>
              </a:lnSpc>
              <a:spcBef>
                <a:spcPts val="1992"/>
              </a:spcBef>
              <a:spcAft>
                <a:spcPts val="0"/>
              </a:spcAft>
              <a:buClr>
                <a:srgbClr val="000000"/>
              </a:buClr>
              <a:buSzPts val="2000"/>
              <a:buFont typeface="Arial"/>
              <a:buNone/>
              <a:tabLst/>
              <a:defRPr/>
            </a:pPr>
            <a:r>
              <a:rPr kumimoji="0" lang="en-US" sz="2000" b="0" i="0" u="sng" strike="noStrike" kern="1200" cap="none" spc="0" normalizeH="0" baseline="0" noProof="0">
                <a:ln>
                  <a:noFill/>
                </a:ln>
                <a:solidFill>
                  <a:srgbClr val="434343"/>
                </a:solidFill>
                <a:effectLst/>
                <a:uLnTx/>
                <a:uFillTx/>
                <a:latin typeface="Dosis ExtraLight" panose="020B0604020202020204" charset="0"/>
                <a:ea typeface="Dosis ExtraLight"/>
                <a:cs typeface="Dosis ExtraLight"/>
                <a:sym typeface="Dosis ExtraLight"/>
              </a:rPr>
              <a:t>Mission </a:t>
            </a:r>
          </a:p>
          <a:p>
            <a:pPr marL="0" marR="100584" lvl="0" indent="0" algn="l" defTabSz="914400" rtl="0" eaLnBrk="1" fontAlgn="auto" latinLnBrk="0" hangingPunct="1">
              <a:lnSpc>
                <a:spcPct val="115000"/>
              </a:lnSpc>
              <a:spcBef>
                <a:spcPts val="936"/>
              </a:spcBef>
              <a:spcAft>
                <a:spcPts val="0"/>
              </a:spcAft>
              <a:buClr>
                <a:srgbClr val="000000"/>
              </a:buClr>
              <a:buSzPts val="1700"/>
              <a:buFont typeface="Arial"/>
              <a:buNone/>
              <a:tabLst/>
              <a:defRPr/>
            </a:pPr>
            <a:r>
              <a:rPr kumimoji="0" lang="en-US" sz="1600" b="0" i="0" u="none" strike="noStrike" kern="1200" cap="none" spc="0" normalizeH="0" baseline="0" noProof="0">
                <a:ln>
                  <a:noFill/>
                </a:ln>
                <a:solidFill>
                  <a:prstClr val="black"/>
                </a:solidFill>
                <a:effectLst/>
                <a:uLnTx/>
                <a:uFillTx/>
                <a:latin typeface="Dosis ExtraLight" panose="020B0604020202020204" charset="0"/>
                <a:ea typeface="Dosis ExtraLight"/>
                <a:cs typeface="Dosis ExtraLight"/>
                <a:sym typeface="Dosis ExtraLight"/>
              </a:rPr>
              <a:t>Provide a platform for joint development, review &amp; qualification, and application of state-of-the-art tools for PBPK and Systems Pharmacology modeling and an open library of models for application as well as method &amp; tool qualification purposes. Promote the idea of pre-competitive open collaboration for the advancement of modeling &amp; simulation sciences in pharmaceutical and life science.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Dosis ExtraLight" panose="020B0604020202020204" charset="0"/>
              <a:ea typeface="+mn-ea"/>
              <a:cs typeface="+mn-cs"/>
            </a:endParaRPr>
          </a:p>
        </p:txBody>
      </p:sp>
      <p:sp>
        <p:nvSpPr>
          <p:cNvPr id="2" name="Slide Number Placeholder 1">
            <a:extLst>
              <a:ext uri="{FF2B5EF4-FFF2-40B4-BE49-F238E27FC236}">
                <a16:creationId xmlns:a16="http://schemas.microsoft.com/office/drawing/2014/main" id="{A0D26336-CB96-4A4B-A1D6-1DF00134410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4</a:t>
            </a:fld>
            <a:endParaRPr lang="en-US"/>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Objekt 9" hidden="1"/>
          <p:cNvGraphicFramePr>
            <a:graphicFrameLocks noChangeAspect="1"/>
          </p:cNvGraphicFramePr>
          <p:nvPr>
            <p:custDataLst>
              <p:tags r:id="rId2"/>
            </p:custDataLst>
          </p:nvPr>
        </p:nvGraphicFramePr>
        <p:xfrm>
          <a:off x="1525589" y="1589"/>
          <a:ext cx="1587" cy="1587"/>
        </p:xfrm>
        <a:graphic>
          <a:graphicData uri="http://schemas.openxmlformats.org/presentationml/2006/ole">
            <mc:AlternateContent xmlns:mc="http://schemas.openxmlformats.org/markup-compatibility/2006">
              <mc:Choice xmlns:v="urn:schemas-microsoft-com:vml" Requires="v">
                <p:oleObj spid="_x0000_s147457" name="think-cell Folie" r:id="rId4" imgW="270" imgH="270" progId="TCLayout.ActiveDocument.1">
                  <p:embed/>
                </p:oleObj>
              </mc:Choice>
              <mc:Fallback>
                <p:oleObj name="think-cell Folie" r:id="rId4" imgW="270" imgH="270" progId="TCLayout.ActiveDocument.1">
                  <p:embed/>
                  <p:pic>
                    <p:nvPicPr>
                      <p:cNvPr id="10" name="Objekt 9" hidden="1"/>
                      <p:cNvPicPr/>
                      <p:nvPr/>
                    </p:nvPicPr>
                    <p:blipFill>
                      <a:blip r:embed="rId5"/>
                      <a:stretch>
                        <a:fillRect/>
                      </a:stretch>
                    </p:blipFill>
                    <p:spPr>
                      <a:xfrm>
                        <a:off x="1525589" y="1589"/>
                        <a:ext cx="1587" cy="1587"/>
                      </a:xfrm>
                      <a:prstGeom prst="rect">
                        <a:avLst/>
                      </a:prstGeom>
                    </p:spPr>
                  </p:pic>
                </p:oleObj>
              </mc:Fallback>
            </mc:AlternateContent>
          </a:graphicData>
        </a:graphic>
      </p:graphicFrame>
      <p:sp>
        <p:nvSpPr>
          <p:cNvPr id="9" name="Inhaltsplatzhalter 8"/>
          <p:cNvSpPr>
            <a:spLocks noGrp="1"/>
          </p:cNvSpPr>
          <p:nvPr>
            <p:ph idx="1"/>
          </p:nvPr>
        </p:nvSpPr>
        <p:spPr/>
        <p:txBody>
          <a:bodyPr/>
          <a:lstStyle/>
          <a:p>
            <a:r>
              <a:rPr lang="en-US" sz="1600" b="1">
                <a:solidFill>
                  <a:schemeClr val="accent1"/>
                </a:solidFill>
              </a:rPr>
              <a:t>Final model structure</a:t>
            </a:r>
          </a:p>
          <a:p>
            <a:endParaRPr lang="en-US" sz="1600" b="1">
              <a:solidFill>
                <a:schemeClr val="accent1"/>
              </a:solidFill>
            </a:endParaRPr>
          </a:p>
          <a:p>
            <a:pPr marL="285750" indent="-285750">
              <a:buFont typeface="Arial" pitchFamily="34" charset="0"/>
              <a:buChar char="•"/>
            </a:pPr>
            <a:endParaRPr lang="en-US" sz="1600"/>
          </a:p>
          <a:p>
            <a:endParaRPr lang="en-US" sz="1600"/>
          </a:p>
        </p:txBody>
      </p:sp>
      <p:sp>
        <p:nvSpPr>
          <p:cNvPr id="8" name="Titel 7"/>
          <p:cNvSpPr>
            <a:spLocks noGrp="1"/>
          </p:cNvSpPr>
          <p:nvPr>
            <p:ph type="title"/>
          </p:nvPr>
        </p:nvSpPr>
        <p:spPr/>
        <p:txBody>
          <a:bodyPr/>
          <a:lstStyle/>
          <a:p>
            <a:r>
              <a:rPr lang="en-US"/>
              <a:t>Hands-on Exercise: Build a PBPK model</a:t>
            </a:r>
          </a:p>
        </p:txBody>
      </p:sp>
      <p:sp>
        <p:nvSpPr>
          <p:cNvPr id="11" name="Textfeld 25"/>
          <p:cNvSpPr txBox="1"/>
          <p:nvPr/>
        </p:nvSpPr>
        <p:spPr>
          <a:xfrm>
            <a:off x="4388959" y="1898599"/>
            <a:ext cx="2701944" cy="338554"/>
          </a:xfrm>
          <a:prstGeom prst="rect">
            <a:avLst/>
          </a:prstGeom>
          <a:solidFill>
            <a:schemeClr val="bg1"/>
          </a:solidFill>
          <a:ln>
            <a:solidFill>
              <a:schemeClr val="tx1"/>
            </a:solidFill>
          </a:ln>
        </p:spPr>
        <p:txBody>
          <a:bodyPr wrap="square" rtlCol="0">
            <a:spAutoFit/>
          </a:bodyPr>
          <a:lstStyle/>
          <a:p>
            <a:pPr algn="ctr"/>
            <a:r>
              <a:rPr lang="de-DE" sz="1600" err="1">
                <a:latin typeface="+mj-lt"/>
              </a:rPr>
              <a:t>Ciprofloxacin</a:t>
            </a:r>
            <a:endParaRPr lang="de-DE" sz="1600">
              <a:latin typeface="+mj-lt"/>
            </a:endParaRPr>
          </a:p>
        </p:txBody>
      </p:sp>
      <p:cxnSp>
        <p:nvCxnSpPr>
          <p:cNvPr id="12" name="Straight Arrow Connector 11"/>
          <p:cNvCxnSpPr>
            <a:stCxn id="11" idx="2"/>
            <a:endCxn id="14" idx="0"/>
          </p:cNvCxnSpPr>
          <p:nvPr/>
        </p:nvCxnSpPr>
        <p:spPr bwMode="auto">
          <a:xfrm flipH="1">
            <a:off x="3852521" y="2237154"/>
            <a:ext cx="1887410" cy="566775"/>
          </a:xfrm>
          <a:prstGeom prst="straightConnector1">
            <a:avLst/>
          </a:prstGeom>
          <a:solidFill>
            <a:schemeClr val="accent1"/>
          </a:solidFill>
          <a:ln w="2857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 name="Straight Arrow Connector 12"/>
          <p:cNvCxnSpPr>
            <a:stCxn id="11" idx="2"/>
            <a:endCxn id="15" idx="0"/>
          </p:cNvCxnSpPr>
          <p:nvPr/>
        </p:nvCxnSpPr>
        <p:spPr bwMode="auto">
          <a:xfrm>
            <a:off x="5739932" y="2237153"/>
            <a:ext cx="2443185" cy="871966"/>
          </a:xfrm>
          <a:prstGeom prst="straightConnector1">
            <a:avLst/>
          </a:prstGeom>
          <a:solidFill>
            <a:schemeClr val="accent1"/>
          </a:solidFill>
          <a:ln w="2857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4" name="Textfeld 25"/>
          <p:cNvSpPr txBox="1"/>
          <p:nvPr/>
        </p:nvSpPr>
        <p:spPr>
          <a:xfrm>
            <a:off x="2801257" y="2803928"/>
            <a:ext cx="2102529" cy="338554"/>
          </a:xfrm>
          <a:prstGeom prst="rect">
            <a:avLst/>
          </a:prstGeom>
          <a:solidFill>
            <a:schemeClr val="bg1"/>
          </a:solidFill>
          <a:ln>
            <a:solidFill>
              <a:schemeClr val="tx1"/>
            </a:solidFill>
          </a:ln>
        </p:spPr>
        <p:txBody>
          <a:bodyPr wrap="square" rtlCol="0">
            <a:spAutoFit/>
          </a:bodyPr>
          <a:lstStyle/>
          <a:p>
            <a:pPr algn="ctr"/>
            <a:r>
              <a:rPr lang="de-DE" sz="1600" err="1">
                <a:latin typeface="+mj-lt"/>
              </a:rPr>
              <a:t>Liver</a:t>
            </a:r>
            <a:r>
              <a:rPr lang="de-DE" sz="1600">
                <a:latin typeface="+mj-lt"/>
              </a:rPr>
              <a:t> </a:t>
            </a:r>
            <a:r>
              <a:rPr lang="de-DE" sz="1600" err="1">
                <a:latin typeface="+mj-lt"/>
              </a:rPr>
              <a:t>elimination</a:t>
            </a:r>
            <a:endParaRPr lang="de-DE" sz="1600">
              <a:latin typeface="+mj-lt"/>
            </a:endParaRPr>
          </a:p>
        </p:txBody>
      </p:sp>
      <p:sp>
        <p:nvSpPr>
          <p:cNvPr id="15" name="Textfeld 25"/>
          <p:cNvSpPr txBox="1"/>
          <p:nvPr/>
        </p:nvSpPr>
        <p:spPr>
          <a:xfrm>
            <a:off x="6832144" y="3109119"/>
            <a:ext cx="2701944" cy="338554"/>
          </a:xfrm>
          <a:prstGeom prst="rect">
            <a:avLst/>
          </a:prstGeom>
          <a:solidFill>
            <a:schemeClr val="bg1"/>
          </a:solidFill>
          <a:ln>
            <a:solidFill>
              <a:schemeClr val="tx1"/>
            </a:solidFill>
          </a:ln>
        </p:spPr>
        <p:txBody>
          <a:bodyPr wrap="square" rtlCol="0">
            <a:spAutoFit/>
          </a:bodyPr>
          <a:lstStyle/>
          <a:p>
            <a:pPr algn="ctr"/>
            <a:r>
              <a:rPr lang="de-DE" sz="1600">
                <a:latin typeface="+mj-lt"/>
              </a:rPr>
              <a:t>Renal </a:t>
            </a:r>
            <a:r>
              <a:rPr lang="de-DE" sz="1600" err="1">
                <a:latin typeface="+mj-lt"/>
              </a:rPr>
              <a:t>elimination</a:t>
            </a:r>
            <a:endParaRPr lang="de-DE" sz="1600">
              <a:latin typeface="+mj-lt"/>
            </a:endParaRPr>
          </a:p>
        </p:txBody>
      </p:sp>
      <p:sp>
        <p:nvSpPr>
          <p:cNvPr id="16" name="Textfeld 25"/>
          <p:cNvSpPr txBox="1"/>
          <p:nvPr/>
        </p:nvSpPr>
        <p:spPr>
          <a:xfrm>
            <a:off x="1741808" y="3768962"/>
            <a:ext cx="2110713" cy="338554"/>
          </a:xfrm>
          <a:prstGeom prst="rect">
            <a:avLst/>
          </a:prstGeom>
          <a:solidFill>
            <a:schemeClr val="bg1"/>
          </a:solidFill>
          <a:ln>
            <a:solidFill>
              <a:schemeClr val="tx1"/>
            </a:solidFill>
          </a:ln>
        </p:spPr>
        <p:txBody>
          <a:bodyPr wrap="square" rtlCol="0">
            <a:spAutoFit/>
          </a:bodyPr>
          <a:lstStyle/>
          <a:p>
            <a:pPr algn="ctr"/>
            <a:r>
              <a:rPr lang="de-DE" sz="1600">
                <a:latin typeface="+mj-lt"/>
              </a:rPr>
              <a:t>CYP1A2 </a:t>
            </a:r>
            <a:r>
              <a:rPr lang="de-DE" sz="1600" err="1">
                <a:latin typeface="+mj-lt"/>
              </a:rPr>
              <a:t>metabolism</a:t>
            </a:r>
            <a:endParaRPr lang="de-DE" sz="1600">
              <a:latin typeface="+mj-lt"/>
            </a:endParaRPr>
          </a:p>
        </p:txBody>
      </p:sp>
      <p:sp>
        <p:nvSpPr>
          <p:cNvPr id="17" name="Textfeld 25"/>
          <p:cNvSpPr txBox="1"/>
          <p:nvPr/>
        </p:nvSpPr>
        <p:spPr>
          <a:xfrm>
            <a:off x="4132166" y="3763463"/>
            <a:ext cx="1644520" cy="338554"/>
          </a:xfrm>
          <a:prstGeom prst="rect">
            <a:avLst/>
          </a:prstGeom>
          <a:solidFill>
            <a:schemeClr val="bg1"/>
          </a:solidFill>
          <a:ln>
            <a:solidFill>
              <a:schemeClr val="tx1"/>
            </a:solidFill>
          </a:ln>
        </p:spPr>
        <p:txBody>
          <a:bodyPr wrap="square" rtlCol="0">
            <a:spAutoFit/>
          </a:bodyPr>
          <a:lstStyle/>
          <a:p>
            <a:pPr algn="ctr"/>
            <a:r>
              <a:rPr lang="de-DE" sz="1600" err="1">
                <a:latin typeface="+mj-lt"/>
              </a:rPr>
              <a:t>Biliary</a:t>
            </a:r>
            <a:r>
              <a:rPr lang="de-DE" sz="1600">
                <a:latin typeface="+mj-lt"/>
              </a:rPr>
              <a:t> clearance</a:t>
            </a:r>
          </a:p>
        </p:txBody>
      </p:sp>
      <p:cxnSp>
        <p:nvCxnSpPr>
          <p:cNvPr id="18" name="Straight Arrow Connector 17"/>
          <p:cNvCxnSpPr>
            <a:stCxn id="14" idx="2"/>
            <a:endCxn id="16" idx="0"/>
          </p:cNvCxnSpPr>
          <p:nvPr/>
        </p:nvCxnSpPr>
        <p:spPr bwMode="auto">
          <a:xfrm flipH="1">
            <a:off x="2797165" y="3142482"/>
            <a:ext cx="1055357" cy="626480"/>
          </a:xfrm>
          <a:prstGeom prst="straightConnector1">
            <a:avLst/>
          </a:prstGeom>
          <a:solidFill>
            <a:schemeClr val="accent1"/>
          </a:solidFill>
          <a:ln w="2857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 name="Straight Arrow Connector 18"/>
          <p:cNvCxnSpPr>
            <a:stCxn id="14" idx="2"/>
            <a:endCxn id="17" idx="0"/>
          </p:cNvCxnSpPr>
          <p:nvPr/>
        </p:nvCxnSpPr>
        <p:spPr bwMode="auto">
          <a:xfrm>
            <a:off x="3852522" y="3142483"/>
            <a:ext cx="1101905" cy="620981"/>
          </a:xfrm>
          <a:prstGeom prst="straightConnector1">
            <a:avLst/>
          </a:prstGeom>
          <a:solidFill>
            <a:schemeClr val="accent1"/>
          </a:solidFill>
          <a:ln w="2857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0" name="Textfeld 25"/>
          <p:cNvSpPr txBox="1"/>
          <p:nvPr/>
        </p:nvSpPr>
        <p:spPr>
          <a:xfrm>
            <a:off x="6531429" y="3886573"/>
            <a:ext cx="807081" cy="338554"/>
          </a:xfrm>
          <a:prstGeom prst="rect">
            <a:avLst/>
          </a:prstGeom>
          <a:solidFill>
            <a:schemeClr val="bg1"/>
          </a:solidFill>
          <a:ln>
            <a:solidFill>
              <a:schemeClr val="tx1"/>
            </a:solidFill>
          </a:ln>
        </p:spPr>
        <p:txBody>
          <a:bodyPr wrap="square" rtlCol="0">
            <a:spAutoFit/>
          </a:bodyPr>
          <a:lstStyle/>
          <a:p>
            <a:pPr algn="ctr"/>
            <a:r>
              <a:rPr lang="de-DE" sz="1600">
                <a:latin typeface="+mj-lt"/>
              </a:rPr>
              <a:t>GFR</a:t>
            </a:r>
          </a:p>
        </p:txBody>
      </p:sp>
      <p:sp>
        <p:nvSpPr>
          <p:cNvPr id="21" name="Textfeld 25"/>
          <p:cNvSpPr txBox="1"/>
          <p:nvPr/>
        </p:nvSpPr>
        <p:spPr>
          <a:xfrm>
            <a:off x="8367507" y="3879575"/>
            <a:ext cx="2004774" cy="338554"/>
          </a:xfrm>
          <a:prstGeom prst="rect">
            <a:avLst/>
          </a:prstGeom>
          <a:solidFill>
            <a:schemeClr val="bg1"/>
          </a:solidFill>
          <a:ln>
            <a:solidFill>
              <a:schemeClr val="tx1"/>
            </a:solidFill>
          </a:ln>
        </p:spPr>
        <p:txBody>
          <a:bodyPr wrap="square" rtlCol="0">
            <a:spAutoFit/>
          </a:bodyPr>
          <a:lstStyle/>
          <a:p>
            <a:pPr algn="ctr"/>
            <a:r>
              <a:rPr lang="de-DE" sz="1600" err="1">
                <a:latin typeface="+mj-lt"/>
              </a:rPr>
              <a:t>Tubular</a:t>
            </a:r>
            <a:r>
              <a:rPr lang="de-DE" sz="1600">
                <a:latin typeface="+mj-lt"/>
              </a:rPr>
              <a:t> </a:t>
            </a:r>
            <a:r>
              <a:rPr lang="de-DE" sz="1600" err="1">
                <a:latin typeface="+mj-lt"/>
              </a:rPr>
              <a:t>Secretion</a:t>
            </a:r>
            <a:endParaRPr lang="de-DE" sz="1600">
              <a:latin typeface="+mj-lt"/>
            </a:endParaRPr>
          </a:p>
        </p:txBody>
      </p:sp>
      <p:cxnSp>
        <p:nvCxnSpPr>
          <p:cNvPr id="22" name="Straight Arrow Connector 21"/>
          <p:cNvCxnSpPr>
            <a:stCxn id="15" idx="2"/>
            <a:endCxn id="20" idx="0"/>
          </p:cNvCxnSpPr>
          <p:nvPr/>
        </p:nvCxnSpPr>
        <p:spPr bwMode="auto">
          <a:xfrm flipH="1">
            <a:off x="6934970" y="3447673"/>
            <a:ext cx="1248147" cy="438900"/>
          </a:xfrm>
          <a:prstGeom prst="straightConnector1">
            <a:avLst/>
          </a:prstGeom>
          <a:solidFill>
            <a:schemeClr val="accent1"/>
          </a:solidFill>
          <a:ln w="2857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 name="Straight Arrow Connector 22"/>
          <p:cNvCxnSpPr>
            <a:stCxn id="15" idx="2"/>
            <a:endCxn id="21" idx="0"/>
          </p:cNvCxnSpPr>
          <p:nvPr/>
        </p:nvCxnSpPr>
        <p:spPr bwMode="auto">
          <a:xfrm>
            <a:off x="8183116" y="3447673"/>
            <a:ext cx="1186778" cy="431902"/>
          </a:xfrm>
          <a:prstGeom prst="straightConnector1">
            <a:avLst/>
          </a:prstGeom>
          <a:solidFill>
            <a:schemeClr val="accent1"/>
          </a:solidFill>
          <a:ln w="2857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 name="Slide Number Placeholder 2"/>
          <p:cNvSpPr>
            <a:spLocks noGrp="1"/>
          </p:cNvSpPr>
          <p:nvPr>
            <p:ph type="sldNum" sz="quarter" idx="4"/>
          </p:nvPr>
        </p:nvSpPr>
        <p:spPr/>
        <p:txBody>
          <a:bodyPr/>
          <a:lstStyle/>
          <a:p>
            <a:r>
              <a:rPr lang="en-US">
                <a:solidFill>
                  <a:srgbClr val="676767"/>
                </a:solidFill>
              </a:rPr>
              <a:t>Page </a:t>
            </a:r>
            <a:fld id="{87F334AE-4EAC-4C2D-A638-92A76F09FCC4}" type="slidenum">
              <a:rPr lang="en-US" smtClean="0">
                <a:solidFill>
                  <a:srgbClr val="676767"/>
                </a:solidFill>
              </a:rPr>
              <a:pPr/>
              <a:t>40</a:t>
            </a:fld>
            <a:endParaRPr lang="en-US">
              <a:solidFill>
                <a:srgbClr val="676767"/>
              </a:solidFill>
            </a:endParaRPr>
          </a:p>
        </p:txBody>
      </p:sp>
      <p:sp>
        <p:nvSpPr>
          <p:cNvPr id="24" name="Fußzeilenplatzhalter 3"/>
          <p:cNvSpPr>
            <a:spLocks noGrp="1"/>
          </p:cNvSpPr>
          <p:nvPr>
            <p:ph type="ftr" sz="quarter" idx="3"/>
          </p:nvPr>
        </p:nvSpPr>
        <p:spPr>
          <a:xfrm>
            <a:off x="2640001" y="6424613"/>
            <a:ext cx="5540895" cy="433386"/>
          </a:xfrm>
        </p:spPr>
        <p:txBody>
          <a:bodyPr/>
          <a:lstStyle/>
          <a:p>
            <a:r>
              <a:rPr lang="en-US">
                <a:solidFill>
                  <a:srgbClr val="676767"/>
                </a:solidFill>
              </a:rPr>
              <a:t>www.open-systems-pharmacology.org</a:t>
            </a:r>
          </a:p>
        </p:txBody>
      </p:sp>
    </p:spTree>
    <p:extLst>
      <p:ext uri="{BB962C8B-B14F-4D97-AF65-F5344CB8AC3E}">
        <p14:creationId xmlns:p14="http://schemas.microsoft.com/office/powerpoint/2010/main" val="431308917"/>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D7E2155-A177-4B44-A947-BBA0B0C82DFD}"/>
              </a:ext>
            </a:extLst>
          </p:cNvPr>
          <p:cNvSpPr>
            <a:spLocks noGrp="1"/>
          </p:cNvSpPr>
          <p:nvPr>
            <p:ph type="ftr" sz="quarter" idx="3"/>
          </p:nvPr>
        </p:nvSpPr>
        <p:spPr/>
        <p:txBody>
          <a:bodyPr/>
          <a:lstStyle/>
          <a:p>
            <a:r>
              <a:rPr lang="en-US" noProof="0"/>
              <a:t>www.open-systems-pharmacology.org</a:t>
            </a:r>
          </a:p>
        </p:txBody>
      </p:sp>
      <p:pic>
        <p:nvPicPr>
          <p:cNvPr id="10" name="Content Placeholder 9">
            <a:extLst>
              <a:ext uri="{FF2B5EF4-FFF2-40B4-BE49-F238E27FC236}">
                <a16:creationId xmlns:a16="http://schemas.microsoft.com/office/drawing/2014/main" id="{968FB521-36A7-424E-A930-FD1419419BD7}"/>
              </a:ext>
            </a:extLst>
          </p:cNvPr>
          <p:cNvPicPr>
            <a:picLocks noGrp="1" noChangeAspect="1"/>
          </p:cNvPicPr>
          <p:nvPr>
            <p:ph idx="1"/>
          </p:nvPr>
        </p:nvPicPr>
        <p:blipFill>
          <a:blip r:embed="rId2"/>
          <a:stretch>
            <a:fillRect/>
          </a:stretch>
        </p:blipFill>
        <p:spPr>
          <a:xfrm>
            <a:off x="1790099" y="2438995"/>
            <a:ext cx="8611802" cy="2848373"/>
          </a:xfrm>
        </p:spPr>
      </p:pic>
      <p:sp>
        <p:nvSpPr>
          <p:cNvPr id="2" name="Slide Number Placeholder 1">
            <a:extLst>
              <a:ext uri="{FF2B5EF4-FFF2-40B4-BE49-F238E27FC236}">
                <a16:creationId xmlns:a16="http://schemas.microsoft.com/office/drawing/2014/main" id="{84116C21-8715-4C75-9018-2BEAA9568DFD}"/>
              </a:ext>
            </a:extLst>
          </p:cNvPr>
          <p:cNvSpPr>
            <a:spLocks noGrp="1"/>
          </p:cNvSpPr>
          <p:nvPr>
            <p:ph type="sldNum" sz="quarter" idx="4"/>
          </p:nvPr>
        </p:nvSpPr>
        <p:spPr/>
        <p:txBody>
          <a:bodyPr/>
          <a:lstStyle/>
          <a:p>
            <a:r>
              <a:rPr lang="en-US" noProof="0"/>
              <a:t>Page </a:t>
            </a:r>
            <a:fld id="{87F334AE-4EAC-4C2D-A638-92A76F09FCC4}" type="slidenum">
              <a:rPr lang="en-US" noProof="0" smtClean="0"/>
              <a:pPr/>
              <a:t>41</a:t>
            </a:fld>
            <a:endParaRPr lang="en-US" noProof="0"/>
          </a:p>
        </p:txBody>
      </p:sp>
    </p:spTree>
    <p:extLst>
      <p:ext uri="{BB962C8B-B14F-4D97-AF65-F5344CB8AC3E}">
        <p14:creationId xmlns:p14="http://schemas.microsoft.com/office/powerpoint/2010/main" val="165952253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FB254-26C5-483D-AB43-48259B70D121}"/>
              </a:ext>
            </a:extLst>
          </p:cNvPr>
          <p:cNvSpPr>
            <a:spLocks noGrp="1"/>
          </p:cNvSpPr>
          <p:nvPr>
            <p:ph type="title"/>
          </p:nvPr>
        </p:nvSpPr>
        <p:spPr/>
        <p:txBody>
          <a:bodyPr/>
          <a:lstStyle/>
          <a:p>
            <a:r>
              <a:rPr lang="de-DE"/>
              <a:t>Learning </a:t>
            </a:r>
            <a:r>
              <a:rPr lang="de-DE" err="1"/>
              <a:t>objectives</a:t>
            </a:r>
            <a:endParaRPr lang="en-US"/>
          </a:p>
        </p:txBody>
      </p:sp>
      <p:sp>
        <p:nvSpPr>
          <p:cNvPr id="3" name="Content Placeholder 2">
            <a:extLst>
              <a:ext uri="{FF2B5EF4-FFF2-40B4-BE49-F238E27FC236}">
                <a16:creationId xmlns:a16="http://schemas.microsoft.com/office/drawing/2014/main" id="{83103D49-659F-4C3A-B742-4D1C47ED0350}"/>
              </a:ext>
            </a:extLst>
          </p:cNvPr>
          <p:cNvSpPr>
            <a:spLocks noGrp="1"/>
          </p:cNvSpPr>
          <p:nvPr>
            <p:ph idx="1"/>
          </p:nvPr>
        </p:nvSpPr>
        <p:spPr/>
        <p:txBody>
          <a:bodyPr anchor="ctr"/>
          <a:lstStyle/>
          <a:p>
            <a:pPr marR="0" algn="l"/>
            <a:r>
              <a:rPr lang="en-US" sz="1800" b="0" i="0" u="none" strike="noStrike" baseline="0">
                <a:latin typeface="Arial" panose="020B0604020202020204" pitchFamily="34" charset="0"/>
              </a:rPr>
              <a:t>Detail of the GI absorption model in PK-Sim in terms of </a:t>
            </a:r>
          </a:p>
          <a:p>
            <a:pPr lvl="1"/>
            <a:r>
              <a:rPr lang="en-US" b="0" i="0" u="none" strike="noStrike" baseline="0">
                <a:latin typeface="Arial" panose="020B0604020202020204" pitchFamily="34" charset="0"/>
              </a:rPr>
              <a:t>Structure </a:t>
            </a:r>
          </a:p>
          <a:p>
            <a:pPr lvl="1"/>
            <a:r>
              <a:rPr lang="en-US" b="0" i="0" u="none" strike="noStrike" baseline="0">
                <a:latin typeface="Arial" panose="020B0604020202020204" pitchFamily="34" charset="0"/>
              </a:rPr>
              <a:t>Physiology </a:t>
            </a:r>
          </a:p>
          <a:p>
            <a:pPr lvl="1"/>
            <a:r>
              <a:rPr lang="en-US" b="0" i="0" u="none" strike="noStrike" baseline="0">
                <a:latin typeface="Arial" panose="020B0604020202020204" pitchFamily="34" charset="0"/>
              </a:rPr>
              <a:t>Functionalities for formulation assessments</a:t>
            </a:r>
          </a:p>
          <a:p>
            <a:pPr marR="0" algn="l"/>
            <a:endParaRPr lang="en-US" sz="1800" b="0" i="0" u="none" strike="noStrike" baseline="0">
              <a:latin typeface="Arial" panose="020B0604020202020204" pitchFamily="34" charset="0"/>
            </a:endParaRPr>
          </a:p>
          <a:p>
            <a:pPr marR="0" algn="l"/>
            <a:r>
              <a:rPr lang="en-US" sz="1800" b="0" i="0" u="none" strike="noStrike" baseline="0">
                <a:latin typeface="Arial" panose="020B0604020202020204" pitchFamily="34" charset="0"/>
              </a:rPr>
              <a:t>Explain how to address GI absorption in drug model development using PK-Sim with the purpose of formulation performance assessments</a:t>
            </a:r>
          </a:p>
          <a:p>
            <a:pPr marR="0" algn="l"/>
            <a:endParaRPr lang="en-US" sz="1800" b="0" i="0" u="none" strike="noStrike" baseline="0">
              <a:latin typeface="Arial" panose="020B0604020202020204" pitchFamily="34" charset="0"/>
            </a:endParaRPr>
          </a:p>
        </p:txBody>
      </p:sp>
      <p:sp>
        <p:nvSpPr>
          <p:cNvPr id="4" name="Footer Placeholder 3">
            <a:extLst>
              <a:ext uri="{FF2B5EF4-FFF2-40B4-BE49-F238E27FC236}">
                <a16:creationId xmlns:a16="http://schemas.microsoft.com/office/drawing/2014/main" id="{8F0B979D-0755-4610-849B-3201035E21C1}"/>
              </a:ext>
            </a:extLst>
          </p:cNvPr>
          <p:cNvSpPr>
            <a:spLocks noGrp="1"/>
          </p:cNvSpPr>
          <p:nvPr>
            <p:ph type="ftr" sz="quarter" idx="3"/>
          </p:nvPr>
        </p:nvSpPr>
        <p:spPr/>
        <p:txBody>
          <a:bodyPr/>
          <a:lstStyle/>
          <a:p>
            <a:r>
              <a:rPr lang="en-US" noProof="0"/>
              <a:t>www.open-systems-pharmacology.org</a:t>
            </a:r>
          </a:p>
        </p:txBody>
      </p:sp>
      <p:sp>
        <p:nvSpPr>
          <p:cNvPr id="5" name="Slide Number Placeholder 4">
            <a:extLst>
              <a:ext uri="{FF2B5EF4-FFF2-40B4-BE49-F238E27FC236}">
                <a16:creationId xmlns:a16="http://schemas.microsoft.com/office/drawing/2014/main" id="{CD3C6C29-BC36-466C-A5B5-5F6416E01698}"/>
              </a:ext>
            </a:extLst>
          </p:cNvPr>
          <p:cNvSpPr>
            <a:spLocks noGrp="1"/>
          </p:cNvSpPr>
          <p:nvPr>
            <p:ph type="sldNum" sz="quarter" idx="4"/>
          </p:nvPr>
        </p:nvSpPr>
        <p:spPr/>
        <p:txBody>
          <a:bodyPr/>
          <a:lstStyle/>
          <a:p>
            <a:r>
              <a:rPr lang="en-US" noProof="0"/>
              <a:t>Page </a:t>
            </a:r>
            <a:fld id="{87F334AE-4EAC-4C2D-A638-92A76F09FCC4}" type="slidenum">
              <a:rPr lang="en-US" noProof="0" smtClean="0"/>
              <a:pPr/>
              <a:t>42</a:t>
            </a:fld>
            <a:endParaRPr lang="en-US" noProof="0"/>
          </a:p>
        </p:txBody>
      </p:sp>
    </p:spTree>
    <p:extLst>
      <p:ext uri="{BB962C8B-B14F-4D97-AF65-F5344CB8AC3E}">
        <p14:creationId xmlns:p14="http://schemas.microsoft.com/office/powerpoint/2010/main" val="360836121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50F78-F127-4EB1-AFBC-74369E614150}"/>
              </a:ext>
            </a:extLst>
          </p:cNvPr>
          <p:cNvSpPr>
            <a:spLocks noGrp="1"/>
          </p:cNvSpPr>
          <p:nvPr>
            <p:ph type="title"/>
          </p:nvPr>
        </p:nvSpPr>
        <p:spPr/>
        <p:txBody>
          <a:bodyPr/>
          <a:lstStyle/>
          <a:p>
            <a:r>
              <a:rPr lang="en-US"/>
              <a:t>PK-Sim oral absorption model</a:t>
            </a:r>
          </a:p>
        </p:txBody>
      </p:sp>
      <p:sp>
        <p:nvSpPr>
          <p:cNvPr id="3" name="Content Placeholder 2">
            <a:extLst>
              <a:ext uri="{FF2B5EF4-FFF2-40B4-BE49-F238E27FC236}">
                <a16:creationId xmlns:a16="http://schemas.microsoft.com/office/drawing/2014/main" id="{3EFFAD44-3C9D-407A-8BDC-DD0515863E14}"/>
              </a:ext>
            </a:extLst>
          </p:cNvPr>
          <p:cNvSpPr>
            <a:spLocks noGrp="1"/>
          </p:cNvSpPr>
          <p:nvPr>
            <p:ph idx="1"/>
          </p:nvPr>
        </p:nvSpPr>
        <p:spPr/>
        <p:txBody>
          <a:bodyPr/>
          <a:lstStyle/>
          <a:p>
            <a:r>
              <a:rPr lang="en-US"/>
              <a:t>Where to find information</a:t>
            </a:r>
          </a:p>
        </p:txBody>
      </p:sp>
      <p:sp>
        <p:nvSpPr>
          <p:cNvPr id="4" name="Footer Placeholder 3">
            <a:extLst>
              <a:ext uri="{FF2B5EF4-FFF2-40B4-BE49-F238E27FC236}">
                <a16:creationId xmlns:a16="http://schemas.microsoft.com/office/drawing/2014/main" id="{207516CC-7658-4D9C-BEF3-CDA437BA3323}"/>
              </a:ext>
            </a:extLst>
          </p:cNvPr>
          <p:cNvSpPr>
            <a:spLocks noGrp="1"/>
          </p:cNvSpPr>
          <p:nvPr>
            <p:ph type="ftr" sz="quarter" idx="3"/>
          </p:nvPr>
        </p:nvSpPr>
        <p:spPr/>
        <p:txBody>
          <a:bodyPr/>
          <a:lstStyle/>
          <a:p>
            <a:r>
              <a:rPr lang="en-US" noProof="0"/>
              <a:t>www.open-systems-pharmacology.org</a:t>
            </a:r>
          </a:p>
        </p:txBody>
      </p:sp>
      <p:pic>
        <p:nvPicPr>
          <p:cNvPr id="8" name="Picture 7">
            <a:extLst>
              <a:ext uri="{FF2B5EF4-FFF2-40B4-BE49-F238E27FC236}">
                <a16:creationId xmlns:a16="http://schemas.microsoft.com/office/drawing/2014/main" id="{62740B17-4BDA-49A3-BBF5-F9506F6C2867}"/>
              </a:ext>
            </a:extLst>
          </p:cNvPr>
          <p:cNvPicPr>
            <a:picLocks noChangeAspect="1"/>
          </p:cNvPicPr>
          <p:nvPr/>
        </p:nvPicPr>
        <p:blipFill>
          <a:blip r:embed="rId2"/>
          <a:stretch>
            <a:fillRect/>
          </a:stretch>
        </p:blipFill>
        <p:spPr>
          <a:xfrm>
            <a:off x="1389888" y="2004092"/>
            <a:ext cx="9672722" cy="4278758"/>
          </a:xfrm>
          <a:prstGeom prst="rect">
            <a:avLst/>
          </a:prstGeom>
        </p:spPr>
      </p:pic>
      <p:sp>
        <p:nvSpPr>
          <p:cNvPr id="5" name="Slide Number Placeholder 4">
            <a:extLst>
              <a:ext uri="{FF2B5EF4-FFF2-40B4-BE49-F238E27FC236}">
                <a16:creationId xmlns:a16="http://schemas.microsoft.com/office/drawing/2014/main" id="{2B9DCE1E-BE08-4678-875E-903FFE8EF199}"/>
              </a:ext>
            </a:extLst>
          </p:cNvPr>
          <p:cNvSpPr>
            <a:spLocks noGrp="1"/>
          </p:cNvSpPr>
          <p:nvPr>
            <p:ph type="sldNum" sz="quarter" idx="4"/>
          </p:nvPr>
        </p:nvSpPr>
        <p:spPr/>
        <p:txBody>
          <a:bodyPr/>
          <a:lstStyle/>
          <a:p>
            <a:r>
              <a:rPr lang="en-US" noProof="0"/>
              <a:t>Page </a:t>
            </a:r>
            <a:fld id="{87F334AE-4EAC-4C2D-A638-92A76F09FCC4}" type="slidenum">
              <a:rPr lang="en-US" noProof="0" smtClean="0"/>
              <a:pPr/>
              <a:t>43</a:t>
            </a:fld>
            <a:endParaRPr lang="en-US" noProof="0"/>
          </a:p>
        </p:txBody>
      </p:sp>
    </p:spTree>
    <p:extLst>
      <p:ext uri="{BB962C8B-B14F-4D97-AF65-F5344CB8AC3E}">
        <p14:creationId xmlns:p14="http://schemas.microsoft.com/office/powerpoint/2010/main" val="151732424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75B10D-A3B0-4711-9062-7BF4572CF77F}"/>
              </a:ext>
            </a:extLst>
          </p:cNvPr>
          <p:cNvSpPr>
            <a:spLocks noGrp="1"/>
          </p:cNvSpPr>
          <p:nvPr>
            <p:ph type="title"/>
          </p:nvPr>
        </p:nvSpPr>
        <p:spPr/>
        <p:txBody>
          <a:bodyPr/>
          <a:lstStyle/>
          <a:p>
            <a:r>
              <a:rPr lang="en-US"/>
              <a:t>PK-Sim oral absorption model	</a:t>
            </a:r>
          </a:p>
        </p:txBody>
      </p:sp>
      <p:sp>
        <p:nvSpPr>
          <p:cNvPr id="3" name="Content Placeholder 2">
            <a:extLst>
              <a:ext uri="{FF2B5EF4-FFF2-40B4-BE49-F238E27FC236}">
                <a16:creationId xmlns:a16="http://schemas.microsoft.com/office/drawing/2014/main" id="{49ABCAAF-CFD2-474E-B885-03588DF42D71}"/>
              </a:ext>
            </a:extLst>
          </p:cNvPr>
          <p:cNvSpPr>
            <a:spLocks noGrp="1"/>
          </p:cNvSpPr>
          <p:nvPr>
            <p:ph idx="1"/>
          </p:nvPr>
        </p:nvSpPr>
        <p:spPr/>
        <p:txBody>
          <a:bodyPr anchor="ctr"/>
          <a:lstStyle/>
          <a:p>
            <a:pPr marR="0" algn="l"/>
            <a:r>
              <a:rPr lang="en-US" sz="1800" b="0" i="0" u="none" strike="noStrike" baseline="0">
                <a:latin typeface="Arial" panose="020B0604020202020204" pitchFamily="34" charset="0"/>
              </a:rPr>
              <a:t>Model structure and system parameters</a:t>
            </a:r>
          </a:p>
          <a:p>
            <a:pPr lvl="1"/>
            <a:r>
              <a:rPr lang="en-US" b="0" i="0" u="none" strike="noStrike" baseline="0">
                <a:latin typeface="Arial" panose="020B0604020202020204" pitchFamily="34" charset="0"/>
              </a:rPr>
              <a:t>Structure &amp; Pathways, pH, Transit, Volumes, Areas, EHC</a:t>
            </a:r>
          </a:p>
          <a:p>
            <a:pPr marR="0" algn="l"/>
            <a:r>
              <a:rPr lang="en-US" sz="1800" b="0" i="0" u="none" strike="noStrike" baseline="0">
                <a:latin typeface="Arial" panose="020B0604020202020204" pitchFamily="34" charset="0"/>
              </a:rPr>
              <a:t>Gut metabolism and transporters</a:t>
            </a:r>
          </a:p>
          <a:p>
            <a:pPr marR="0" algn="l"/>
            <a:r>
              <a:rPr lang="en-US" sz="1800" b="0" i="0" u="none" strike="noStrike" baseline="0">
                <a:latin typeface="Arial" panose="020B0604020202020204" pitchFamily="34" charset="0"/>
              </a:rPr>
              <a:t>Solubility and dissolution</a:t>
            </a:r>
          </a:p>
          <a:p>
            <a:pPr marR="0" algn="l"/>
            <a:r>
              <a:rPr lang="en-US" sz="1800" b="0" i="0" u="none" strike="noStrike" baseline="0">
                <a:latin typeface="Arial" panose="020B0604020202020204" pitchFamily="34" charset="0"/>
              </a:rPr>
              <a:t>Permeability</a:t>
            </a:r>
          </a:p>
          <a:p>
            <a:pPr marR="0" algn="l"/>
            <a:r>
              <a:rPr lang="en-US" sz="1800" b="0" i="0" u="none" strike="noStrike" baseline="0">
                <a:latin typeface="Arial" panose="020B0604020202020204" pitchFamily="34" charset="0"/>
              </a:rPr>
              <a:t>Functionalities</a:t>
            </a:r>
          </a:p>
          <a:p>
            <a:pPr lvl="1"/>
            <a:r>
              <a:rPr lang="en-US" b="0" i="0" u="none" strike="noStrike" baseline="0">
                <a:latin typeface="Arial" panose="020B0604020202020204" pitchFamily="34" charset="0"/>
              </a:rPr>
              <a:t>Food effects</a:t>
            </a:r>
          </a:p>
          <a:p>
            <a:pPr lvl="1"/>
            <a:r>
              <a:rPr lang="en-US" b="0" i="0" u="none" strike="noStrike" baseline="0">
                <a:latin typeface="Arial" panose="020B0604020202020204" pitchFamily="34" charset="0"/>
              </a:rPr>
              <a:t>Formulations</a:t>
            </a:r>
          </a:p>
          <a:p>
            <a:pPr lvl="1"/>
            <a:r>
              <a:rPr lang="en-US" b="0" i="0" u="none" strike="noStrike" baseline="0">
                <a:latin typeface="Arial" panose="020B0604020202020204" pitchFamily="34" charset="0"/>
              </a:rPr>
              <a:t>Other </a:t>
            </a:r>
          </a:p>
          <a:p>
            <a:pPr marR="0" algn="l"/>
            <a:endParaRPr lang="en-US" sz="1800" b="0" i="0" u="none" strike="noStrike" baseline="0">
              <a:latin typeface="Arial" panose="020B0604020202020204" pitchFamily="34" charset="0"/>
            </a:endParaRPr>
          </a:p>
        </p:txBody>
      </p:sp>
      <p:sp>
        <p:nvSpPr>
          <p:cNvPr id="4" name="Footer Placeholder 3">
            <a:extLst>
              <a:ext uri="{FF2B5EF4-FFF2-40B4-BE49-F238E27FC236}">
                <a16:creationId xmlns:a16="http://schemas.microsoft.com/office/drawing/2014/main" id="{BB7A81D4-77FC-43B1-BADB-D38898A2CDF1}"/>
              </a:ext>
            </a:extLst>
          </p:cNvPr>
          <p:cNvSpPr>
            <a:spLocks noGrp="1"/>
          </p:cNvSpPr>
          <p:nvPr>
            <p:ph type="ftr" sz="quarter" idx="3"/>
          </p:nvPr>
        </p:nvSpPr>
        <p:spPr/>
        <p:txBody>
          <a:bodyPr/>
          <a:lstStyle/>
          <a:p>
            <a:r>
              <a:rPr lang="en-US" noProof="0"/>
              <a:t>www.open-systems-pharmacology.org</a:t>
            </a:r>
          </a:p>
        </p:txBody>
      </p:sp>
      <p:sp>
        <p:nvSpPr>
          <p:cNvPr id="5" name="Slide Number Placeholder 4">
            <a:extLst>
              <a:ext uri="{FF2B5EF4-FFF2-40B4-BE49-F238E27FC236}">
                <a16:creationId xmlns:a16="http://schemas.microsoft.com/office/drawing/2014/main" id="{A8766C1A-CF79-4D93-8303-7C8D009E779C}"/>
              </a:ext>
            </a:extLst>
          </p:cNvPr>
          <p:cNvSpPr>
            <a:spLocks noGrp="1"/>
          </p:cNvSpPr>
          <p:nvPr>
            <p:ph type="sldNum" sz="quarter" idx="4"/>
          </p:nvPr>
        </p:nvSpPr>
        <p:spPr/>
        <p:txBody>
          <a:bodyPr/>
          <a:lstStyle/>
          <a:p>
            <a:r>
              <a:rPr lang="en-US" noProof="0"/>
              <a:t>Page </a:t>
            </a:r>
            <a:fld id="{87F334AE-4EAC-4C2D-A638-92A76F09FCC4}" type="slidenum">
              <a:rPr lang="en-US" noProof="0" smtClean="0"/>
              <a:pPr/>
              <a:t>44</a:t>
            </a:fld>
            <a:endParaRPr lang="en-US" noProof="0"/>
          </a:p>
        </p:txBody>
      </p:sp>
    </p:spTree>
    <p:extLst>
      <p:ext uri="{BB962C8B-B14F-4D97-AF65-F5344CB8AC3E}">
        <p14:creationId xmlns:p14="http://schemas.microsoft.com/office/powerpoint/2010/main" val="2958882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E88E02-64DD-474F-8294-A90014846448}"/>
              </a:ext>
            </a:extLst>
          </p:cNvPr>
          <p:cNvSpPr>
            <a:spLocks noGrp="1"/>
          </p:cNvSpPr>
          <p:nvPr>
            <p:ph type="title"/>
          </p:nvPr>
        </p:nvSpPr>
        <p:spPr/>
        <p:txBody>
          <a:bodyPr/>
          <a:lstStyle/>
          <a:p>
            <a:r>
              <a:rPr lang="en-US"/>
              <a:t>Model structure and system parameters</a:t>
            </a:r>
          </a:p>
        </p:txBody>
      </p:sp>
      <p:sp>
        <p:nvSpPr>
          <p:cNvPr id="3" name="Content Placeholder 2">
            <a:extLst>
              <a:ext uri="{FF2B5EF4-FFF2-40B4-BE49-F238E27FC236}">
                <a16:creationId xmlns:a16="http://schemas.microsoft.com/office/drawing/2014/main" id="{4D70498F-72EE-4C86-834A-ACC831E4C70E}"/>
              </a:ext>
            </a:extLst>
          </p:cNvPr>
          <p:cNvSpPr>
            <a:spLocks noGrp="1"/>
          </p:cNvSpPr>
          <p:nvPr>
            <p:ph idx="1"/>
          </p:nvPr>
        </p:nvSpPr>
        <p:spPr>
          <a:xfrm>
            <a:off x="609600" y="1600201"/>
            <a:ext cx="4117848" cy="4525963"/>
          </a:xfrm>
        </p:spPr>
        <p:txBody>
          <a:bodyPr anchor="ctr"/>
          <a:lstStyle/>
          <a:p>
            <a:r>
              <a:rPr lang="en-US" sz="1800" b="0" i="0" u="none" strike="noStrike" baseline="0">
                <a:solidFill>
                  <a:srgbClr val="000000"/>
                </a:solidFill>
                <a:latin typeface="Arial" panose="020B0604020202020204" pitchFamily="34" charset="0"/>
              </a:rPr>
              <a:t>Structure and pathways </a:t>
            </a:r>
          </a:p>
          <a:p>
            <a:pPr lvl="1"/>
            <a:r>
              <a:rPr lang="en-US" b="0" i="0" u="none" strike="noStrike" baseline="0">
                <a:solidFill>
                  <a:srgbClr val="000000"/>
                </a:solidFill>
                <a:latin typeface="Arial" panose="020B0604020202020204" pitchFamily="34" charset="0"/>
              </a:rPr>
              <a:t> 12 compartments representing the lumen of the GI tract from stomach to rectum. </a:t>
            </a:r>
          </a:p>
          <a:p>
            <a:pPr lvl="1"/>
            <a:r>
              <a:rPr lang="en-US" b="0" i="0" u="none" strike="noStrike" baseline="0">
                <a:solidFill>
                  <a:srgbClr val="000000"/>
                </a:solidFill>
                <a:latin typeface="Arial" panose="020B0604020202020204" pitchFamily="34" charset="0"/>
              </a:rPr>
              <a:t>Regional properties (dimensions, surface area, pH, transit times)</a:t>
            </a:r>
          </a:p>
          <a:p>
            <a:pPr lvl="1"/>
            <a:r>
              <a:rPr lang="en-US" b="0" i="0" u="none" strike="noStrike" baseline="0">
                <a:solidFill>
                  <a:srgbClr val="000000"/>
                </a:solidFill>
                <a:latin typeface="Arial" panose="020B0604020202020204" pitchFamily="34" charset="0"/>
              </a:rPr>
              <a:t>Stomach absorption currently not included </a:t>
            </a:r>
            <a:endParaRPr lang="en-US"/>
          </a:p>
        </p:txBody>
      </p:sp>
      <p:sp>
        <p:nvSpPr>
          <p:cNvPr id="4" name="Footer Placeholder 3">
            <a:extLst>
              <a:ext uri="{FF2B5EF4-FFF2-40B4-BE49-F238E27FC236}">
                <a16:creationId xmlns:a16="http://schemas.microsoft.com/office/drawing/2014/main" id="{4A256A5F-1E9F-46E3-B3ED-76DE9EA30BAC}"/>
              </a:ext>
            </a:extLst>
          </p:cNvPr>
          <p:cNvSpPr>
            <a:spLocks noGrp="1"/>
          </p:cNvSpPr>
          <p:nvPr>
            <p:ph type="ftr" sz="quarter" idx="3"/>
          </p:nvPr>
        </p:nvSpPr>
        <p:spPr/>
        <p:txBody>
          <a:bodyPr/>
          <a:lstStyle/>
          <a:p>
            <a:r>
              <a:rPr lang="en-US" noProof="0"/>
              <a:t>www.open-systems-pharmacology.org</a:t>
            </a:r>
          </a:p>
        </p:txBody>
      </p:sp>
      <p:pic>
        <p:nvPicPr>
          <p:cNvPr id="6" name="Picture 5">
            <a:extLst>
              <a:ext uri="{FF2B5EF4-FFF2-40B4-BE49-F238E27FC236}">
                <a16:creationId xmlns:a16="http://schemas.microsoft.com/office/drawing/2014/main" id="{92B9C50A-C357-4187-A61F-BC76832707AD}"/>
              </a:ext>
            </a:extLst>
          </p:cNvPr>
          <p:cNvPicPr>
            <a:picLocks noChangeAspect="1"/>
          </p:cNvPicPr>
          <p:nvPr/>
        </p:nvPicPr>
        <p:blipFill>
          <a:blip r:embed="rId3"/>
          <a:stretch>
            <a:fillRect/>
          </a:stretch>
        </p:blipFill>
        <p:spPr>
          <a:xfrm>
            <a:off x="5281128" y="1500609"/>
            <a:ext cx="6569476" cy="4725145"/>
          </a:xfrm>
          <a:prstGeom prst="rect">
            <a:avLst/>
          </a:prstGeom>
        </p:spPr>
      </p:pic>
      <p:sp>
        <p:nvSpPr>
          <p:cNvPr id="8" name="TextBox 7">
            <a:extLst>
              <a:ext uri="{FF2B5EF4-FFF2-40B4-BE49-F238E27FC236}">
                <a16:creationId xmlns:a16="http://schemas.microsoft.com/office/drawing/2014/main" id="{113AE128-6F07-42F1-ABA2-2504897A891E}"/>
              </a:ext>
            </a:extLst>
          </p:cNvPr>
          <p:cNvSpPr txBox="1"/>
          <p:nvPr/>
        </p:nvSpPr>
        <p:spPr>
          <a:xfrm>
            <a:off x="5769864" y="5941498"/>
            <a:ext cx="4117847" cy="369332"/>
          </a:xfrm>
          <a:prstGeom prst="rect">
            <a:avLst/>
          </a:prstGeom>
          <a:noFill/>
        </p:spPr>
        <p:txBody>
          <a:bodyPr wrap="square">
            <a:spAutoFit/>
          </a:bodyPr>
          <a:lstStyle/>
          <a:p>
            <a:r>
              <a:rPr lang="en-US"/>
              <a:t>… similar structure for large intestine</a:t>
            </a:r>
          </a:p>
        </p:txBody>
      </p:sp>
      <p:sp>
        <p:nvSpPr>
          <p:cNvPr id="5" name="Slide Number Placeholder 4">
            <a:extLst>
              <a:ext uri="{FF2B5EF4-FFF2-40B4-BE49-F238E27FC236}">
                <a16:creationId xmlns:a16="http://schemas.microsoft.com/office/drawing/2014/main" id="{29B16561-0CC0-4EFC-AED1-41BBA5ED5BAD}"/>
              </a:ext>
            </a:extLst>
          </p:cNvPr>
          <p:cNvSpPr>
            <a:spLocks noGrp="1"/>
          </p:cNvSpPr>
          <p:nvPr>
            <p:ph type="sldNum" sz="quarter" idx="4"/>
          </p:nvPr>
        </p:nvSpPr>
        <p:spPr/>
        <p:txBody>
          <a:bodyPr/>
          <a:lstStyle/>
          <a:p>
            <a:r>
              <a:rPr lang="en-US" noProof="0"/>
              <a:t>Page </a:t>
            </a:r>
            <a:fld id="{87F334AE-4EAC-4C2D-A638-92A76F09FCC4}" type="slidenum">
              <a:rPr lang="en-US" noProof="0" smtClean="0"/>
              <a:pPr/>
              <a:t>45</a:t>
            </a:fld>
            <a:endParaRPr lang="en-US" noProof="0"/>
          </a:p>
        </p:txBody>
      </p:sp>
    </p:spTree>
    <p:extLst>
      <p:ext uri="{BB962C8B-B14F-4D97-AF65-F5344CB8AC3E}">
        <p14:creationId xmlns:p14="http://schemas.microsoft.com/office/powerpoint/2010/main" val="22592976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E3D79E-21D3-4990-9836-DB2CC9F28E20}"/>
              </a:ext>
            </a:extLst>
          </p:cNvPr>
          <p:cNvSpPr>
            <a:spLocks noGrp="1"/>
          </p:cNvSpPr>
          <p:nvPr>
            <p:ph type="title"/>
          </p:nvPr>
        </p:nvSpPr>
        <p:spPr/>
        <p:txBody>
          <a:bodyPr/>
          <a:lstStyle/>
          <a:p>
            <a:r>
              <a:rPr lang="en-US"/>
              <a:t>Model structure and system parameters</a:t>
            </a:r>
          </a:p>
        </p:txBody>
      </p:sp>
      <p:sp>
        <p:nvSpPr>
          <p:cNvPr id="3" name="Content Placeholder 2">
            <a:extLst>
              <a:ext uri="{FF2B5EF4-FFF2-40B4-BE49-F238E27FC236}">
                <a16:creationId xmlns:a16="http://schemas.microsoft.com/office/drawing/2014/main" id="{E08B85B7-F896-4EB5-96E7-C0B6C141D266}"/>
              </a:ext>
            </a:extLst>
          </p:cNvPr>
          <p:cNvSpPr>
            <a:spLocks noGrp="1"/>
          </p:cNvSpPr>
          <p:nvPr>
            <p:ph idx="1"/>
          </p:nvPr>
        </p:nvSpPr>
        <p:spPr/>
        <p:txBody>
          <a:bodyPr/>
          <a:lstStyle/>
          <a:p>
            <a:r>
              <a:rPr lang="en-US" sz="1800" b="0" i="0" u="none" strike="noStrike" baseline="0">
                <a:solidFill>
                  <a:srgbClr val="000000"/>
                </a:solidFill>
                <a:latin typeface="Arial" panose="020B0604020202020204" pitchFamily="34" charset="0"/>
              </a:rPr>
              <a:t>Luminal pH</a:t>
            </a:r>
          </a:p>
          <a:p>
            <a:pPr lvl="1"/>
            <a:r>
              <a:rPr lang="en-US"/>
              <a:t>Standardized for all typical healthy ID’s</a:t>
            </a:r>
          </a:p>
          <a:p>
            <a:pPr lvl="1"/>
            <a:endParaRPr lang="en-US"/>
          </a:p>
          <a:p>
            <a:pPr lvl="1"/>
            <a:endParaRPr lang="en-US"/>
          </a:p>
          <a:p>
            <a:pPr lvl="1"/>
            <a:endParaRPr lang="en-US"/>
          </a:p>
          <a:p>
            <a:pPr lvl="1"/>
            <a:endParaRPr lang="en-US"/>
          </a:p>
          <a:p>
            <a:pPr lvl="1"/>
            <a:endParaRPr lang="en-US"/>
          </a:p>
          <a:p>
            <a:pPr lvl="1"/>
            <a:endParaRPr lang="en-US"/>
          </a:p>
          <a:p>
            <a:pPr lvl="1"/>
            <a:endParaRPr lang="en-US"/>
          </a:p>
          <a:p>
            <a:pPr lvl="1"/>
            <a:endParaRPr lang="en-US"/>
          </a:p>
          <a:p>
            <a:pPr lvl="1"/>
            <a:endParaRPr lang="en-US"/>
          </a:p>
          <a:p>
            <a:pPr lvl="1"/>
            <a:endParaRPr lang="en-US"/>
          </a:p>
          <a:p>
            <a:r>
              <a:rPr lang="en-US"/>
              <a:t>Variability is not included in virtual population creation per default</a:t>
            </a:r>
          </a:p>
        </p:txBody>
      </p:sp>
      <p:sp>
        <p:nvSpPr>
          <p:cNvPr id="4" name="Footer Placeholder 3">
            <a:extLst>
              <a:ext uri="{FF2B5EF4-FFF2-40B4-BE49-F238E27FC236}">
                <a16:creationId xmlns:a16="http://schemas.microsoft.com/office/drawing/2014/main" id="{9EC24112-4D2A-4510-94FC-1270B8E4C547}"/>
              </a:ext>
            </a:extLst>
          </p:cNvPr>
          <p:cNvSpPr>
            <a:spLocks noGrp="1"/>
          </p:cNvSpPr>
          <p:nvPr>
            <p:ph type="ftr" sz="quarter" idx="3"/>
          </p:nvPr>
        </p:nvSpPr>
        <p:spPr/>
        <p:txBody>
          <a:bodyPr/>
          <a:lstStyle/>
          <a:p>
            <a:r>
              <a:rPr lang="en-US" noProof="0"/>
              <a:t>www.open-systems-pharmacology.org</a:t>
            </a:r>
          </a:p>
        </p:txBody>
      </p:sp>
      <p:pic>
        <p:nvPicPr>
          <p:cNvPr id="6" name="Picture 5">
            <a:extLst>
              <a:ext uri="{FF2B5EF4-FFF2-40B4-BE49-F238E27FC236}">
                <a16:creationId xmlns:a16="http://schemas.microsoft.com/office/drawing/2014/main" id="{203FAE65-C863-466B-8360-E9EF94FA9890}"/>
              </a:ext>
            </a:extLst>
          </p:cNvPr>
          <p:cNvPicPr>
            <a:picLocks noChangeAspect="1"/>
          </p:cNvPicPr>
          <p:nvPr/>
        </p:nvPicPr>
        <p:blipFill>
          <a:blip r:embed="rId2"/>
          <a:stretch>
            <a:fillRect/>
          </a:stretch>
        </p:blipFill>
        <p:spPr>
          <a:xfrm>
            <a:off x="1408924" y="2266869"/>
            <a:ext cx="5613556" cy="3340830"/>
          </a:xfrm>
          <a:prstGeom prst="rect">
            <a:avLst/>
          </a:prstGeom>
        </p:spPr>
      </p:pic>
      <p:sp>
        <p:nvSpPr>
          <p:cNvPr id="5" name="Slide Number Placeholder 4">
            <a:extLst>
              <a:ext uri="{FF2B5EF4-FFF2-40B4-BE49-F238E27FC236}">
                <a16:creationId xmlns:a16="http://schemas.microsoft.com/office/drawing/2014/main" id="{3EB50B73-5BCB-4B42-9177-8B0B1882D59D}"/>
              </a:ext>
            </a:extLst>
          </p:cNvPr>
          <p:cNvSpPr>
            <a:spLocks noGrp="1"/>
          </p:cNvSpPr>
          <p:nvPr>
            <p:ph type="sldNum" sz="quarter" idx="4"/>
          </p:nvPr>
        </p:nvSpPr>
        <p:spPr/>
        <p:txBody>
          <a:bodyPr/>
          <a:lstStyle/>
          <a:p>
            <a:r>
              <a:rPr lang="en-US" noProof="0"/>
              <a:t>Page </a:t>
            </a:r>
            <a:fld id="{87F334AE-4EAC-4C2D-A638-92A76F09FCC4}" type="slidenum">
              <a:rPr lang="en-US" noProof="0" smtClean="0"/>
              <a:pPr/>
              <a:t>46</a:t>
            </a:fld>
            <a:endParaRPr lang="en-US" noProof="0"/>
          </a:p>
        </p:txBody>
      </p:sp>
    </p:spTree>
    <p:extLst>
      <p:ext uri="{BB962C8B-B14F-4D97-AF65-F5344CB8AC3E}">
        <p14:creationId xmlns:p14="http://schemas.microsoft.com/office/powerpoint/2010/main" val="8197490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DC96EA4C-5120-4AFB-A971-FA135761705F}"/>
              </a:ext>
            </a:extLst>
          </p:cNvPr>
          <p:cNvPicPr>
            <a:picLocks noChangeAspect="1"/>
          </p:cNvPicPr>
          <p:nvPr/>
        </p:nvPicPr>
        <p:blipFill>
          <a:blip r:embed="rId2"/>
          <a:stretch>
            <a:fillRect/>
          </a:stretch>
        </p:blipFill>
        <p:spPr>
          <a:xfrm>
            <a:off x="1466088" y="1469025"/>
            <a:ext cx="9668256" cy="4806363"/>
          </a:xfrm>
          <a:prstGeom prst="rect">
            <a:avLst/>
          </a:prstGeom>
        </p:spPr>
      </p:pic>
      <p:sp>
        <p:nvSpPr>
          <p:cNvPr id="2" name="Title 1">
            <a:extLst>
              <a:ext uri="{FF2B5EF4-FFF2-40B4-BE49-F238E27FC236}">
                <a16:creationId xmlns:a16="http://schemas.microsoft.com/office/drawing/2014/main" id="{C4467126-79CA-4DCD-9681-ECBE21667498}"/>
              </a:ext>
            </a:extLst>
          </p:cNvPr>
          <p:cNvSpPr>
            <a:spLocks noGrp="1"/>
          </p:cNvSpPr>
          <p:nvPr>
            <p:ph type="title"/>
          </p:nvPr>
        </p:nvSpPr>
        <p:spPr/>
        <p:txBody>
          <a:bodyPr/>
          <a:lstStyle/>
          <a:p>
            <a:r>
              <a:rPr lang="en-US"/>
              <a:t>Model structure and system parameters</a:t>
            </a:r>
          </a:p>
        </p:txBody>
      </p:sp>
      <p:sp>
        <p:nvSpPr>
          <p:cNvPr id="3" name="Content Placeholder 2">
            <a:extLst>
              <a:ext uri="{FF2B5EF4-FFF2-40B4-BE49-F238E27FC236}">
                <a16:creationId xmlns:a16="http://schemas.microsoft.com/office/drawing/2014/main" id="{A7D5AFA0-87A8-4B80-9013-BF95694F8525}"/>
              </a:ext>
            </a:extLst>
          </p:cNvPr>
          <p:cNvSpPr>
            <a:spLocks noGrp="1"/>
          </p:cNvSpPr>
          <p:nvPr>
            <p:ph idx="1"/>
          </p:nvPr>
        </p:nvSpPr>
        <p:spPr/>
        <p:txBody>
          <a:bodyPr/>
          <a:lstStyle/>
          <a:p>
            <a:r>
              <a:rPr lang="en-US"/>
              <a:t>Define population variability – example luminal pH</a:t>
            </a:r>
          </a:p>
        </p:txBody>
      </p:sp>
      <p:sp>
        <p:nvSpPr>
          <p:cNvPr id="4" name="Footer Placeholder 3">
            <a:extLst>
              <a:ext uri="{FF2B5EF4-FFF2-40B4-BE49-F238E27FC236}">
                <a16:creationId xmlns:a16="http://schemas.microsoft.com/office/drawing/2014/main" id="{7407B783-07C2-4EBF-892F-EA90F16ECEDA}"/>
              </a:ext>
            </a:extLst>
          </p:cNvPr>
          <p:cNvSpPr>
            <a:spLocks noGrp="1"/>
          </p:cNvSpPr>
          <p:nvPr>
            <p:ph type="ftr" sz="quarter" idx="3"/>
          </p:nvPr>
        </p:nvSpPr>
        <p:spPr/>
        <p:txBody>
          <a:bodyPr/>
          <a:lstStyle/>
          <a:p>
            <a:r>
              <a:rPr lang="en-US" noProof="0"/>
              <a:t>www.open-systems-pharmacology.org</a:t>
            </a:r>
          </a:p>
        </p:txBody>
      </p:sp>
      <p:sp>
        <p:nvSpPr>
          <p:cNvPr id="5" name="Slide Number Placeholder 4">
            <a:extLst>
              <a:ext uri="{FF2B5EF4-FFF2-40B4-BE49-F238E27FC236}">
                <a16:creationId xmlns:a16="http://schemas.microsoft.com/office/drawing/2014/main" id="{57A2B122-C927-41C5-9DFB-8E96F61429C7}"/>
              </a:ext>
            </a:extLst>
          </p:cNvPr>
          <p:cNvSpPr>
            <a:spLocks noGrp="1"/>
          </p:cNvSpPr>
          <p:nvPr>
            <p:ph type="sldNum" sz="quarter" idx="4"/>
          </p:nvPr>
        </p:nvSpPr>
        <p:spPr/>
        <p:txBody>
          <a:bodyPr/>
          <a:lstStyle/>
          <a:p>
            <a:r>
              <a:rPr lang="en-US" noProof="0"/>
              <a:t>Page </a:t>
            </a:r>
            <a:fld id="{87F334AE-4EAC-4C2D-A638-92A76F09FCC4}" type="slidenum">
              <a:rPr lang="en-US" noProof="0" smtClean="0"/>
              <a:pPr/>
              <a:t>47</a:t>
            </a:fld>
            <a:endParaRPr lang="en-US" noProof="0"/>
          </a:p>
        </p:txBody>
      </p:sp>
    </p:spTree>
    <p:extLst>
      <p:ext uri="{BB962C8B-B14F-4D97-AF65-F5344CB8AC3E}">
        <p14:creationId xmlns:p14="http://schemas.microsoft.com/office/powerpoint/2010/main" val="187070302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2379B3-341F-4580-BEBC-91E49FB5A7BA}"/>
              </a:ext>
            </a:extLst>
          </p:cNvPr>
          <p:cNvSpPr>
            <a:spLocks noGrp="1"/>
          </p:cNvSpPr>
          <p:nvPr>
            <p:ph type="title"/>
          </p:nvPr>
        </p:nvSpPr>
        <p:spPr/>
        <p:txBody>
          <a:bodyPr/>
          <a:lstStyle/>
          <a:p>
            <a:r>
              <a:rPr lang="en-US"/>
              <a:t>Model structure and system parameters</a:t>
            </a:r>
          </a:p>
        </p:txBody>
      </p:sp>
      <p:sp>
        <p:nvSpPr>
          <p:cNvPr id="3" name="Content Placeholder 2">
            <a:extLst>
              <a:ext uri="{FF2B5EF4-FFF2-40B4-BE49-F238E27FC236}">
                <a16:creationId xmlns:a16="http://schemas.microsoft.com/office/drawing/2014/main" id="{5CA9D4F6-D0D4-484F-9B93-45FCA007BEF6}"/>
              </a:ext>
            </a:extLst>
          </p:cNvPr>
          <p:cNvSpPr>
            <a:spLocks noGrp="1"/>
          </p:cNvSpPr>
          <p:nvPr>
            <p:ph idx="1"/>
          </p:nvPr>
        </p:nvSpPr>
        <p:spPr/>
        <p:txBody>
          <a:bodyPr/>
          <a:lstStyle/>
          <a:p>
            <a:pPr algn="l"/>
            <a:r>
              <a:rPr lang="de-DE"/>
              <a:t>Transit</a:t>
            </a:r>
          </a:p>
          <a:p>
            <a:pPr lvl="1"/>
            <a:r>
              <a:rPr lang="de-DE" err="1"/>
              <a:t>Gastric</a:t>
            </a:r>
            <a:r>
              <a:rPr lang="de-DE"/>
              <a:t> </a:t>
            </a:r>
            <a:r>
              <a:rPr lang="de-DE" err="1"/>
              <a:t>emptying</a:t>
            </a:r>
            <a:r>
              <a:rPr lang="de-DE"/>
              <a:t> time (</a:t>
            </a:r>
            <a:r>
              <a:rPr lang="de-DE" err="1"/>
              <a:t>fasted</a:t>
            </a:r>
            <a:r>
              <a:rPr lang="de-DE"/>
              <a:t> </a:t>
            </a:r>
            <a:r>
              <a:rPr lang="de-DE" err="1"/>
              <a:t>state</a:t>
            </a:r>
            <a:r>
              <a:rPr lang="de-DE"/>
              <a:t>): 15 min</a:t>
            </a:r>
          </a:p>
          <a:p>
            <a:pPr lvl="1"/>
            <a:r>
              <a:rPr lang="de-DE"/>
              <a:t>Small intestinal </a:t>
            </a:r>
            <a:r>
              <a:rPr lang="de-DE" err="1"/>
              <a:t>transit</a:t>
            </a:r>
            <a:r>
              <a:rPr lang="de-DE"/>
              <a:t> time: 2.1 h (</a:t>
            </a:r>
            <a:r>
              <a:rPr lang="de-DE" err="1"/>
              <a:t>complete</a:t>
            </a:r>
            <a:r>
              <a:rPr lang="de-DE"/>
              <a:t> at ~4h)</a:t>
            </a:r>
            <a:br>
              <a:rPr lang="en-US"/>
            </a:br>
            <a:r>
              <a:rPr lang="en-US"/>
              <a:t>(time from 63% entered duodenum and 90% has entered caecum)</a:t>
            </a:r>
          </a:p>
          <a:p>
            <a:pPr lvl="1"/>
            <a:r>
              <a:rPr lang="en-US"/>
              <a:t>Large intestinal transit time: 44.2 h</a:t>
            </a:r>
            <a:br>
              <a:rPr lang="en-US"/>
            </a:br>
            <a:r>
              <a:rPr lang="en-US"/>
              <a:t>(time from 90% entered caecum and 70% excreted into feces)</a:t>
            </a:r>
          </a:p>
          <a:p>
            <a:pPr lvl="1"/>
            <a:r>
              <a:rPr lang="en-US"/>
              <a:t>Total GITT:~48 h </a:t>
            </a:r>
            <a:r>
              <a:rPr lang="en-US">
                <a:sym typeface="Wingdings" panose="05000000000000000000" pitchFamily="2" charset="2"/>
              </a:rPr>
              <a:t> 70% excreted</a:t>
            </a:r>
          </a:p>
          <a:p>
            <a:pPr marL="1828800" lvl="4" indent="0">
              <a:buNone/>
            </a:pPr>
            <a:r>
              <a:rPr lang="en-US">
                <a:sym typeface="Wingdings" panose="05000000000000000000" pitchFamily="2" charset="2"/>
              </a:rPr>
              <a:t>~120h  100% excreted</a:t>
            </a:r>
          </a:p>
          <a:p>
            <a:pPr marL="800100" lvl="1"/>
            <a:endParaRPr lang="en-US">
              <a:sym typeface="Wingdings" panose="05000000000000000000" pitchFamily="2" charset="2"/>
            </a:endParaRPr>
          </a:p>
          <a:p>
            <a:pPr marL="800100" lvl="1"/>
            <a:endParaRPr lang="en-US">
              <a:sym typeface="Wingdings" panose="05000000000000000000" pitchFamily="2" charset="2"/>
            </a:endParaRPr>
          </a:p>
          <a:p>
            <a:pPr marL="800100" lvl="1"/>
            <a:r>
              <a:rPr lang="en-US">
                <a:sym typeface="Wingdings" panose="05000000000000000000" pitchFamily="2" charset="2"/>
              </a:rPr>
              <a:t>Gastric emptying time and SITT are standardized across age while LITT is age dependent (slight decrease by age). </a:t>
            </a:r>
          </a:p>
          <a:p>
            <a:pPr marL="800100" lvl="1"/>
            <a:r>
              <a:rPr lang="en-US">
                <a:sym typeface="Wingdings" panose="05000000000000000000" pitchFamily="2" charset="2"/>
              </a:rPr>
              <a:t>Variability in gastric emptying time and SITT is included in virtual population creation per default, but not for LITT.</a:t>
            </a:r>
          </a:p>
        </p:txBody>
      </p:sp>
      <p:sp>
        <p:nvSpPr>
          <p:cNvPr id="4" name="Footer Placeholder 3">
            <a:extLst>
              <a:ext uri="{FF2B5EF4-FFF2-40B4-BE49-F238E27FC236}">
                <a16:creationId xmlns:a16="http://schemas.microsoft.com/office/drawing/2014/main" id="{6E6B866E-185D-4D51-BFE6-68930A24225F}"/>
              </a:ext>
            </a:extLst>
          </p:cNvPr>
          <p:cNvSpPr>
            <a:spLocks noGrp="1"/>
          </p:cNvSpPr>
          <p:nvPr>
            <p:ph type="ftr" sz="quarter" idx="3"/>
          </p:nvPr>
        </p:nvSpPr>
        <p:spPr/>
        <p:txBody>
          <a:bodyPr/>
          <a:lstStyle/>
          <a:p>
            <a:r>
              <a:rPr lang="en-US" noProof="0"/>
              <a:t>www.open-systems-pharmacology.org</a:t>
            </a:r>
          </a:p>
        </p:txBody>
      </p:sp>
      <p:pic>
        <p:nvPicPr>
          <p:cNvPr id="6" name="Picture 5">
            <a:extLst>
              <a:ext uri="{FF2B5EF4-FFF2-40B4-BE49-F238E27FC236}">
                <a16:creationId xmlns:a16="http://schemas.microsoft.com/office/drawing/2014/main" id="{540CBA84-E5E8-4608-9AC8-A488ED40943D}"/>
              </a:ext>
            </a:extLst>
          </p:cNvPr>
          <p:cNvPicPr>
            <a:picLocks noChangeAspect="1"/>
          </p:cNvPicPr>
          <p:nvPr/>
        </p:nvPicPr>
        <p:blipFill>
          <a:blip r:embed="rId2"/>
          <a:stretch>
            <a:fillRect/>
          </a:stretch>
        </p:blipFill>
        <p:spPr>
          <a:xfrm>
            <a:off x="8808817" y="1529171"/>
            <a:ext cx="3151384" cy="3228060"/>
          </a:xfrm>
          <a:prstGeom prst="rect">
            <a:avLst/>
          </a:prstGeom>
        </p:spPr>
      </p:pic>
      <p:sp>
        <p:nvSpPr>
          <p:cNvPr id="5" name="Slide Number Placeholder 4">
            <a:extLst>
              <a:ext uri="{FF2B5EF4-FFF2-40B4-BE49-F238E27FC236}">
                <a16:creationId xmlns:a16="http://schemas.microsoft.com/office/drawing/2014/main" id="{623E03D8-9640-4E2B-A45F-723DD6EBB483}"/>
              </a:ext>
            </a:extLst>
          </p:cNvPr>
          <p:cNvSpPr>
            <a:spLocks noGrp="1"/>
          </p:cNvSpPr>
          <p:nvPr>
            <p:ph type="sldNum" sz="quarter" idx="4"/>
          </p:nvPr>
        </p:nvSpPr>
        <p:spPr/>
        <p:txBody>
          <a:bodyPr/>
          <a:lstStyle/>
          <a:p>
            <a:r>
              <a:rPr lang="en-US" noProof="0"/>
              <a:t>Page </a:t>
            </a:r>
            <a:fld id="{87F334AE-4EAC-4C2D-A638-92A76F09FCC4}" type="slidenum">
              <a:rPr lang="en-US" noProof="0" smtClean="0"/>
              <a:pPr/>
              <a:t>48</a:t>
            </a:fld>
            <a:endParaRPr lang="en-US" noProof="0"/>
          </a:p>
        </p:txBody>
      </p:sp>
    </p:spTree>
    <p:extLst>
      <p:ext uri="{BB962C8B-B14F-4D97-AF65-F5344CB8AC3E}">
        <p14:creationId xmlns:p14="http://schemas.microsoft.com/office/powerpoint/2010/main" val="252452607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2379B3-341F-4580-BEBC-91E49FB5A7BA}"/>
              </a:ext>
            </a:extLst>
          </p:cNvPr>
          <p:cNvSpPr>
            <a:spLocks noGrp="1"/>
          </p:cNvSpPr>
          <p:nvPr>
            <p:ph type="title"/>
          </p:nvPr>
        </p:nvSpPr>
        <p:spPr/>
        <p:txBody>
          <a:bodyPr/>
          <a:lstStyle/>
          <a:p>
            <a:r>
              <a:rPr lang="en-US"/>
              <a:t>Model structure and system parameters</a:t>
            </a:r>
          </a:p>
        </p:txBody>
      </p:sp>
      <p:sp>
        <p:nvSpPr>
          <p:cNvPr id="3" name="Content Placeholder 2">
            <a:extLst>
              <a:ext uri="{FF2B5EF4-FFF2-40B4-BE49-F238E27FC236}">
                <a16:creationId xmlns:a16="http://schemas.microsoft.com/office/drawing/2014/main" id="{5CA9D4F6-D0D4-484F-9B93-45FCA007BEF6}"/>
              </a:ext>
            </a:extLst>
          </p:cNvPr>
          <p:cNvSpPr>
            <a:spLocks noGrp="1"/>
          </p:cNvSpPr>
          <p:nvPr>
            <p:ph idx="1"/>
          </p:nvPr>
        </p:nvSpPr>
        <p:spPr/>
        <p:txBody>
          <a:bodyPr/>
          <a:lstStyle/>
          <a:p>
            <a:pPr algn="l"/>
            <a:r>
              <a:rPr lang="de-DE"/>
              <a:t>Transit</a:t>
            </a:r>
          </a:p>
          <a:p>
            <a:pPr lvl="1"/>
            <a:r>
              <a:rPr lang="de-DE" err="1"/>
              <a:t>Gastric</a:t>
            </a:r>
            <a:r>
              <a:rPr lang="de-DE"/>
              <a:t> </a:t>
            </a:r>
            <a:r>
              <a:rPr lang="de-DE" err="1"/>
              <a:t>emptying</a:t>
            </a:r>
            <a:r>
              <a:rPr lang="de-DE"/>
              <a:t> time (</a:t>
            </a:r>
            <a:r>
              <a:rPr lang="de-DE" err="1"/>
              <a:t>fasted</a:t>
            </a:r>
            <a:r>
              <a:rPr lang="de-DE"/>
              <a:t> </a:t>
            </a:r>
            <a:r>
              <a:rPr lang="de-DE" err="1"/>
              <a:t>state</a:t>
            </a:r>
            <a:r>
              <a:rPr lang="de-DE"/>
              <a:t>): 15 min</a:t>
            </a:r>
          </a:p>
          <a:p>
            <a:pPr lvl="1"/>
            <a:r>
              <a:rPr lang="de-DE"/>
              <a:t>Small intestinal </a:t>
            </a:r>
            <a:r>
              <a:rPr lang="de-DE" err="1"/>
              <a:t>transit</a:t>
            </a:r>
            <a:r>
              <a:rPr lang="de-DE"/>
              <a:t> time: 2.1 h (</a:t>
            </a:r>
            <a:r>
              <a:rPr lang="de-DE" err="1"/>
              <a:t>complete</a:t>
            </a:r>
            <a:r>
              <a:rPr lang="de-DE"/>
              <a:t> at ~4h)</a:t>
            </a:r>
            <a:br>
              <a:rPr lang="en-US"/>
            </a:br>
            <a:r>
              <a:rPr lang="en-US"/>
              <a:t>(time from 63% entered duodenum and 90% has entered caecum)</a:t>
            </a:r>
          </a:p>
          <a:p>
            <a:pPr lvl="1"/>
            <a:r>
              <a:rPr lang="en-US"/>
              <a:t>Large intestinal transit time: 44.2 h</a:t>
            </a:r>
            <a:br>
              <a:rPr lang="en-US"/>
            </a:br>
            <a:r>
              <a:rPr lang="en-US"/>
              <a:t>(time from 90% entered caecum and 70% excreted into feces)</a:t>
            </a:r>
          </a:p>
          <a:p>
            <a:pPr lvl="1"/>
            <a:r>
              <a:rPr lang="en-US"/>
              <a:t>Total GITT:~48 h </a:t>
            </a:r>
            <a:r>
              <a:rPr lang="en-US">
                <a:sym typeface="Wingdings" panose="05000000000000000000" pitchFamily="2" charset="2"/>
              </a:rPr>
              <a:t> 70% excreted</a:t>
            </a:r>
          </a:p>
          <a:p>
            <a:pPr marL="1828800" lvl="4" indent="0">
              <a:buNone/>
            </a:pPr>
            <a:r>
              <a:rPr lang="en-US">
                <a:sym typeface="Wingdings" panose="05000000000000000000" pitchFamily="2" charset="2"/>
              </a:rPr>
              <a:t>~120h  100% excreted</a:t>
            </a:r>
          </a:p>
        </p:txBody>
      </p:sp>
      <p:sp>
        <p:nvSpPr>
          <p:cNvPr id="4" name="Footer Placeholder 3">
            <a:extLst>
              <a:ext uri="{FF2B5EF4-FFF2-40B4-BE49-F238E27FC236}">
                <a16:creationId xmlns:a16="http://schemas.microsoft.com/office/drawing/2014/main" id="{6E6B866E-185D-4D51-BFE6-68930A24225F}"/>
              </a:ext>
            </a:extLst>
          </p:cNvPr>
          <p:cNvSpPr>
            <a:spLocks noGrp="1"/>
          </p:cNvSpPr>
          <p:nvPr>
            <p:ph type="ftr" sz="quarter" idx="3"/>
          </p:nvPr>
        </p:nvSpPr>
        <p:spPr/>
        <p:txBody>
          <a:bodyPr/>
          <a:lstStyle/>
          <a:p>
            <a:r>
              <a:rPr lang="en-US" noProof="0"/>
              <a:t>www.open-systems-pharmacology.org</a:t>
            </a:r>
          </a:p>
        </p:txBody>
      </p:sp>
      <p:pic>
        <p:nvPicPr>
          <p:cNvPr id="7" name="Picture 6">
            <a:extLst>
              <a:ext uri="{FF2B5EF4-FFF2-40B4-BE49-F238E27FC236}">
                <a16:creationId xmlns:a16="http://schemas.microsoft.com/office/drawing/2014/main" id="{C24B8BDD-1D7D-4C54-BAAC-04027B9DEC5B}"/>
              </a:ext>
            </a:extLst>
          </p:cNvPr>
          <p:cNvPicPr>
            <a:picLocks noChangeAspect="1"/>
          </p:cNvPicPr>
          <p:nvPr/>
        </p:nvPicPr>
        <p:blipFill>
          <a:blip r:embed="rId2"/>
          <a:stretch>
            <a:fillRect/>
          </a:stretch>
        </p:blipFill>
        <p:spPr>
          <a:xfrm>
            <a:off x="3387011" y="4159220"/>
            <a:ext cx="8593494" cy="2623133"/>
          </a:xfrm>
          <a:prstGeom prst="rect">
            <a:avLst/>
          </a:prstGeom>
        </p:spPr>
      </p:pic>
      <p:sp>
        <p:nvSpPr>
          <p:cNvPr id="5" name="Slide Number Placeholder 4">
            <a:extLst>
              <a:ext uri="{FF2B5EF4-FFF2-40B4-BE49-F238E27FC236}">
                <a16:creationId xmlns:a16="http://schemas.microsoft.com/office/drawing/2014/main" id="{36C6F7C7-8358-4F39-9E00-19CE82E54A2A}"/>
              </a:ext>
            </a:extLst>
          </p:cNvPr>
          <p:cNvSpPr>
            <a:spLocks noGrp="1"/>
          </p:cNvSpPr>
          <p:nvPr>
            <p:ph type="sldNum" sz="quarter" idx="4"/>
          </p:nvPr>
        </p:nvSpPr>
        <p:spPr/>
        <p:txBody>
          <a:bodyPr/>
          <a:lstStyle/>
          <a:p>
            <a:r>
              <a:rPr lang="en-US" noProof="0"/>
              <a:t>Page </a:t>
            </a:r>
            <a:fld id="{87F334AE-4EAC-4C2D-A638-92A76F09FCC4}" type="slidenum">
              <a:rPr lang="en-US" noProof="0" smtClean="0"/>
              <a:pPr/>
              <a:t>49</a:t>
            </a:fld>
            <a:endParaRPr lang="en-US" noProof="0"/>
          </a:p>
        </p:txBody>
      </p:sp>
    </p:spTree>
    <p:extLst>
      <p:ext uri="{BB962C8B-B14F-4D97-AF65-F5344CB8AC3E}">
        <p14:creationId xmlns:p14="http://schemas.microsoft.com/office/powerpoint/2010/main" val="3547340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27"/>
        <p:cNvGrpSpPr/>
        <p:nvPr/>
      </p:nvGrpSpPr>
      <p:grpSpPr>
        <a:xfrm>
          <a:off x="0" y="0"/>
          <a:ext cx="0" cy="0"/>
          <a:chOff x="0" y="0"/>
          <a:chExt cx="0" cy="0"/>
        </a:xfrm>
      </p:grpSpPr>
      <p:sp>
        <p:nvSpPr>
          <p:cNvPr id="128" name="Google Shape;128;g8205a232ce_0_2"/>
          <p:cNvSpPr txBox="1">
            <a:spLocks noGrp="1"/>
          </p:cNvSpPr>
          <p:nvPr>
            <p:ph type="title"/>
          </p:nvPr>
        </p:nvSpPr>
        <p:spPr>
          <a:xfrm>
            <a:off x="523875" y="355599"/>
            <a:ext cx="11449050" cy="1565275"/>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3240"/>
              <a:buFont typeface="Calibri"/>
              <a:buNone/>
            </a:pPr>
            <a:r>
              <a:rPr lang="en-US" sz="2400">
                <a:latin typeface="Dosis ExtraLight" panose="020B0604020202020204" charset="0"/>
                <a:ea typeface="Dosis ExtraLight"/>
                <a:cs typeface="Dosis ExtraLight"/>
                <a:sym typeface="Dosis ExtraLight"/>
              </a:rPr>
              <a:t>The scope of OSP addresses high priority applications of </a:t>
            </a:r>
            <a:br>
              <a:rPr lang="en-US" sz="2400">
                <a:latin typeface="Dosis ExtraLight" panose="020B0604020202020204" charset="0"/>
                <a:ea typeface="Dosis ExtraLight"/>
                <a:cs typeface="Dosis ExtraLight"/>
                <a:sym typeface="Dosis ExtraLight"/>
              </a:rPr>
            </a:br>
            <a:r>
              <a:rPr lang="en-US" sz="2400">
                <a:latin typeface="Dosis ExtraLight" panose="020B0604020202020204" charset="0"/>
                <a:ea typeface="Dosis ExtraLight"/>
                <a:cs typeface="Dosis ExtraLight"/>
                <a:sym typeface="Dosis ExtraLight"/>
              </a:rPr>
              <a:t>Systems Pharmacology and the need to continuously develop the scientific, methodological and regulatory foundation together with the software platform</a:t>
            </a:r>
            <a:endParaRPr sz="3200">
              <a:latin typeface="Dosis ExtraLight" panose="020B0604020202020204" charset="0"/>
              <a:ea typeface="Dosis ExtraLight"/>
              <a:cs typeface="Dosis ExtraLight"/>
              <a:sym typeface="Dosis ExtraLight"/>
            </a:endParaRPr>
          </a:p>
        </p:txBody>
      </p:sp>
      <p:pic>
        <p:nvPicPr>
          <p:cNvPr id="5" name="Picture 4">
            <a:extLst>
              <a:ext uri="{FF2B5EF4-FFF2-40B4-BE49-F238E27FC236}">
                <a16:creationId xmlns:a16="http://schemas.microsoft.com/office/drawing/2014/main" id="{5DBBDBD4-3DD0-473C-A5E1-DF146F715447}"/>
              </a:ext>
            </a:extLst>
          </p:cNvPr>
          <p:cNvPicPr>
            <a:picLocks noChangeAspect="1"/>
          </p:cNvPicPr>
          <p:nvPr/>
        </p:nvPicPr>
        <p:blipFill>
          <a:blip r:embed="rId3"/>
          <a:stretch>
            <a:fillRect/>
          </a:stretch>
        </p:blipFill>
        <p:spPr>
          <a:xfrm>
            <a:off x="759007" y="2019299"/>
            <a:ext cx="10925936" cy="4724087"/>
          </a:xfrm>
          <a:prstGeom prst="rect">
            <a:avLst/>
          </a:prstGeom>
        </p:spPr>
      </p:pic>
      <p:sp>
        <p:nvSpPr>
          <p:cNvPr id="3" name="Slide Number Placeholder 2">
            <a:extLst>
              <a:ext uri="{FF2B5EF4-FFF2-40B4-BE49-F238E27FC236}">
                <a16:creationId xmlns:a16="http://schemas.microsoft.com/office/drawing/2014/main" id="{812D74E8-0F01-427B-82AB-FE6A9012B5E2}"/>
              </a:ext>
            </a:extLst>
          </p:cNvPr>
          <p:cNvSpPr>
            <a:spLocks noGrp="1"/>
          </p:cNvSpPr>
          <p:nvPr>
            <p:ph type="sldNum" sz="quarter" idx="12"/>
          </p:nvPr>
        </p:nvSpPr>
        <p:spPr/>
        <p:txBody>
          <a:bodyPr/>
          <a:lstStyle/>
          <a:p>
            <a:fld id="{90C5F88E-1DF5-4096-A98B-B74A7BF89423}" type="slidenum">
              <a:rPr lang="en-CA" smtClean="0"/>
              <a:t>5</a:t>
            </a:fld>
            <a:endParaRPr lang="en-CA"/>
          </a:p>
        </p:txBody>
      </p:sp>
      <p:sp>
        <p:nvSpPr>
          <p:cNvPr id="6" name="TextBox 5">
            <a:extLst>
              <a:ext uri="{FF2B5EF4-FFF2-40B4-BE49-F238E27FC236}">
                <a16:creationId xmlns:a16="http://schemas.microsoft.com/office/drawing/2014/main" id="{4BCDD2F5-32E3-48FC-9967-83BAC934E1E9}"/>
              </a:ext>
            </a:extLst>
          </p:cNvPr>
          <p:cNvSpPr txBox="1"/>
          <p:nvPr/>
        </p:nvSpPr>
        <p:spPr>
          <a:xfrm>
            <a:off x="5767388" y="6606981"/>
            <a:ext cx="6105524" cy="276999"/>
          </a:xfrm>
          <a:prstGeom prst="rect">
            <a:avLst/>
          </a:prstGeom>
          <a:noFill/>
        </p:spPr>
        <p:txBody>
          <a:bodyPr wrap="square">
            <a:spAutoFit/>
          </a:bodyPr>
          <a:lstStyle/>
          <a:p>
            <a:pPr marL="0" marR="0" lvl="0" indent="0" algn="r" defTabSz="1219744"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a:ln>
                  <a:noFill/>
                </a:ln>
                <a:solidFill>
                  <a:prstClr val="black"/>
                </a:solidFill>
                <a:effectLst/>
                <a:uLnTx/>
                <a:uFillTx/>
                <a:latin typeface="Calibri"/>
                <a:ea typeface="+mn-ea"/>
                <a:cs typeface="Arial" charset="0"/>
              </a:rPr>
              <a:t>Lippert </a:t>
            </a:r>
            <a:r>
              <a:rPr kumimoji="0" lang="de-DE" sz="1200" b="0" i="1" u="none" strike="noStrike" kern="1200" cap="none" spc="0" normalizeH="0" baseline="0" noProof="0">
                <a:ln>
                  <a:noFill/>
                </a:ln>
                <a:solidFill>
                  <a:prstClr val="black"/>
                </a:solidFill>
                <a:effectLst/>
                <a:uLnTx/>
                <a:uFillTx/>
                <a:latin typeface="Calibri"/>
                <a:ea typeface="+mn-ea"/>
                <a:cs typeface="Arial" charset="0"/>
              </a:rPr>
              <a:t>et al</a:t>
            </a:r>
            <a:r>
              <a:rPr kumimoji="0" lang="de-DE" sz="1200" b="0" i="0" u="none" strike="noStrike" kern="1200" cap="none" spc="0" normalizeH="0" baseline="0" noProof="0">
                <a:ln>
                  <a:noFill/>
                </a:ln>
                <a:solidFill>
                  <a:prstClr val="black"/>
                </a:solidFill>
                <a:effectLst/>
                <a:uLnTx/>
                <a:uFillTx/>
                <a:latin typeface="Calibri"/>
                <a:ea typeface="+mn-ea"/>
                <a:cs typeface="Arial" charset="0"/>
              </a:rPr>
              <a:t>.,</a:t>
            </a:r>
            <a:r>
              <a:rPr kumimoji="0" lang="de-DE" sz="1200" b="0" i="1" u="none" strike="noStrike" kern="1200" cap="none" spc="0" normalizeH="0" baseline="0" noProof="0">
                <a:ln>
                  <a:noFill/>
                </a:ln>
                <a:solidFill>
                  <a:prstClr val="black"/>
                </a:solidFill>
                <a:effectLst/>
                <a:uLnTx/>
                <a:uFillTx/>
                <a:latin typeface="Calibri"/>
                <a:ea typeface="+mn-ea"/>
                <a:cs typeface="Arial" charset="0"/>
              </a:rPr>
              <a:t> CPT:PSP</a:t>
            </a:r>
            <a:r>
              <a:rPr kumimoji="0" lang="da-DK" sz="1200" b="0" i="1" u="none" strike="noStrike" kern="1200" cap="none" spc="0" normalizeH="0" baseline="0" noProof="0">
                <a:ln>
                  <a:noFill/>
                </a:ln>
                <a:solidFill>
                  <a:prstClr val="black"/>
                </a:solidFill>
                <a:effectLst/>
                <a:uLnTx/>
                <a:uFillTx/>
                <a:latin typeface="Calibri"/>
                <a:ea typeface="+mn-ea"/>
                <a:cs typeface="Arial" charset="0"/>
              </a:rPr>
              <a:t> </a:t>
            </a:r>
            <a:r>
              <a:rPr kumimoji="0" lang="da-DK" sz="1200" b="0" i="0" u="none" strike="noStrike" kern="1200" cap="none" spc="0" normalizeH="0" baseline="0" noProof="0">
                <a:ln>
                  <a:noFill/>
                </a:ln>
                <a:solidFill>
                  <a:prstClr val="black"/>
                </a:solidFill>
                <a:effectLst/>
                <a:uLnTx/>
                <a:uFillTx/>
                <a:latin typeface="Calibri"/>
                <a:ea typeface="+mn-ea"/>
                <a:cs typeface="Arial" charset="0"/>
              </a:rPr>
              <a:t>(2019)</a:t>
            </a:r>
            <a:r>
              <a:rPr kumimoji="0" lang="da-DK" sz="1200" b="0" i="1" u="none" strike="noStrike" kern="1200" cap="none" spc="0" normalizeH="0" baseline="0" noProof="0">
                <a:ln>
                  <a:noFill/>
                </a:ln>
                <a:solidFill>
                  <a:prstClr val="black"/>
                </a:solidFill>
                <a:effectLst/>
                <a:uLnTx/>
                <a:uFillTx/>
                <a:latin typeface="Calibri"/>
                <a:ea typeface="+mn-ea"/>
                <a:cs typeface="Arial" charset="0"/>
              </a:rPr>
              <a:t> </a:t>
            </a:r>
            <a:endParaRPr kumimoji="0" lang="de-DE" sz="1200" b="0" i="1" u="none" strike="noStrike" kern="1200" cap="none" spc="0" normalizeH="0" baseline="0" noProof="0">
              <a:ln>
                <a:noFill/>
              </a:ln>
              <a:solidFill>
                <a:prstClr val="black"/>
              </a:solidFill>
              <a:effectLst/>
              <a:uLnTx/>
              <a:uFillTx/>
              <a:latin typeface="Calibri"/>
              <a:ea typeface="+mn-ea"/>
              <a:cs typeface="Arial"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72973-A8B3-45CC-A743-616525FA0299}"/>
              </a:ext>
            </a:extLst>
          </p:cNvPr>
          <p:cNvSpPr>
            <a:spLocks noGrp="1"/>
          </p:cNvSpPr>
          <p:nvPr>
            <p:ph type="title"/>
          </p:nvPr>
        </p:nvSpPr>
        <p:spPr/>
        <p:txBody>
          <a:bodyPr/>
          <a:lstStyle/>
          <a:p>
            <a:r>
              <a:rPr lang="en-US"/>
              <a:t>Model structure and system parameters</a:t>
            </a:r>
          </a:p>
        </p:txBody>
      </p:sp>
      <p:sp>
        <p:nvSpPr>
          <p:cNvPr id="3" name="Content Placeholder 2">
            <a:extLst>
              <a:ext uri="{FF2B5EF4-FFF2-40B4-BE49-F238E27FC236}">
                <a16:creationId xmlns:a16="http://schemas.microsoft.com/office/drawing/2014/main" id="{438F6EB0-55A0-4391-9E01-884E4FF547AD}"/>
              </a:ext>
            </a:extLst>
          </p:cNvPr>
          <p:cNvSpPr>
            <a:spLocks noGrp="1"/>
          </p:cNvSpPr>
          <p:nvPr>
            <p:ph idx="1"/>
          </p:nvPr>
        </p:nvSpPr>
        <p:spPr/>
        <p:txBody>
          <a:bodyPr>
            <a:normAutofit/>
          </a:bodyPr>
          <a:lstStyle/>
          <a:p>
            <a:r>
              <a:rPr lang="en-US"/>
              <a:t>GI fluid volumes</a:t>
            </a:r>
            <a:br>
              <a:rPr lang="en-US"/>
            </a:br>
            <a:r>
              <a:rPr lang="en-US" i="1"/>
              <a:t>(resting volumes, typical adult ID)</a:t>
            </a:r>
          </a:p>
          <a:p>
            <a:pPr lvl="1"/>
            <a:r>
              <a:rPr lang="en-US"/>
              <a:t>Gastric volume : ~50 ml</a:t>
            </a:r>
          </a:p>
          <a:p>
            <a:pPr lvl="1"/>
            <a:r>
              <a:rPr lang="en-US"/>
              <a:t>Small intestine: ~100 ml</a:t>
            </a:r>
          </a:p>
          <a:p>
            <a:pPr lvl="1"/>
            <a:r>
              <a:rPr lang="en-US"/>
              <a:t>LITT: ~14 ml</a:t>
            </a:r>
          </a:p>
          <a:p>
            <a:pPr marL="0" indent="0">
              <a:buNone/>
            </a:pPr>
            <a:endParaRPr lang="en-US"/>
          </a:p>
          <a:p>
            <a:endParaRPr lang="en-US"/>
          </a:p>
          <a:p>
            <a:endParaRPr lang="en-US"/>
          </a:p>
          <a:p>
            <a:endParaRPr lang="en-US"/>
          </a:p>
          <a:p>
            <a:r>
              <a:rPr lang="en-US"/>
              <a:t>Luminal volumes are determined by the size of respective GI segments and a parameter representing the geometric fraction filled (G=0.03, Duo= 0.06, </a:t>
            </a:r>
            <a:r>
              <a:rPr lang="en-US" err="1"/>
              <a:t>Jej</a:t>
            </a:r>
            <a:r>
              <a:rPr lang="en-US"/>
              <a:t> and Ile=0.065, LI=0.006)</a:t>
            </a:r>
          </a:p>
          <a:p>
            <a:r>
              <a:rPr lang="en-US"/>
              <a:t>Dimensions etc. are shown in PK-Sim per default, however effective luminal volumes are not.</a:t>
            </a:r>
          </a:p>
          <a:p>
            <a:r>
              <a:rPr lang="en-US"/>
              <a:t>Inter individual variability in luminal volumes are included in virtual population creation per default as an effect of variabilities in organ dimensions and size.</a:t>
            </a:r>
          </a:p>
        </p:txBody>
      </p:sp>
      <p:sp>
        <p:nvSpPr>
          <p:cNvPr id="4" name="Footer Placeholder 3">
            <a:extLst>
              <a:ext uri="{FF2B5EF4-FFF2-40B4-BE49-F238E27FC236}">
                <a16:creationId xmlns:a16="http://schemas.microsoft.com/office/drawing/2014/main" id="{0A370A4D-87AE-49D3-A048-350EB5EA7893}"/>
              </a:ext>
            </a:extLst>
          </p:cNvPr>
          <p:cNvSpPr>
            <a:spLocks noGrp="1"/>
          </p:cNvSpPr>
          <p:nvPr>
            <p:ph type="ftr" sz="quarter" idx="3"/>
          </p:nvPr>
        </p:nvSpPr>
        <p:spPr/>
        <p:txBody>
          <a:bodyPr/>
          <a:lstStyle/>
          <a:p>
            <a:r>
              <a:rPr lang="en-US" noProof="0"/>
              <a:t>www.open-systems-pharmacology.org</a:t>
            </a:r>
          </a:p>
        </p:txBody>
      </p:sp>
      <p:pic>
        <p:nvPicPr>
          <p:cNvPr id="6" name="Picture 5">
            <a:extLst>
              <a:ext uri="{FF2B5EF4-FFF2-40B4-BE49-F238E27FC236}">
                <a16:creationId xmlns:a16="http://schemas.microsoft.com/office/drawing/2014/main" id="{8D413EAD-5239-4939-8499-8EE751FB0058}"/>
              </a:ext>
            </a:extLst>
          </p:cNvPr>
          <p:cNvPicPr>
            <a:picLocks noChangeAspect="1"/>
          </p:cNvPicPr>
          <p:nvPr/>
        </p:nvPicPr>
        <p:blipFill>
          <a:blip r:embed="rId2"/>
          <a:stretch>
            <a:fillRect/>
          </a:stretch>
        </p:blipFill>
        <p:spPr>
          <a:xfrm>
            <a:off x="5486400" y="1527049"/>
            <a:ext cx="4937760" cy="2957847"/>
          </a:xfrm>
          <a:prstGeom prst="rect">
            <a:avLst/>
          </a:prstGeom>
        </p:spPr>
      </p:pic>
      <p:sp>
        <p:nvSpPr>
          <p:cNvPr id="5" name="Slide Number Placeholder 4">
            <a:extLst>
              <a:ext uri="{FF2B5EF4-FFF2-40B4-BE49-F238E27FC236}">
                <a16:creationId xmlns:a16="http://schemas.microsoft.com/office/drawing/2014/main" id="{135F8200-FF06-4111-89A6-01A0EC446A9E}"/>
              </a:ext>
            </a:extLst>
          </p:cNvPr>
          <p:cNvSpPr>
            <a:spLocks noGrp="1"/>
          </p:cNvSpPr>
          <p:nvPr>
            <p:ph type="sldNum" sz="quarter" idx="4"/>
          </p:nvPr>
        </p:nvSpPr>
        <p:spPr/>
        <p:txBody>
          <a:bodyPr/>
          <a:lstStyle/>
          <a:p>
            <a:r>
              <a:rPr lang="en-US" noProof="0"/>
              <a:t>Page </a:t>
            </a:r>
            <a:fld id="{87F334AE-4EAC-4C2D-A638-92A76F09FCC4}" type="slidenum">
              <a:rPr lang="en-US" noProof="0" smtClean="0"/>
              <a:pPr/>
              <a:t>50</a:t>
            </a:fld>
            <a:endParaRPr lang="en-US" noProof="0"/>
          </a:p>
        </p:txBody>
      </p:sp>
    </p:spTree>
    <p:extLst>
      <p:ext uri="{BB962C8B-B14F-4D97-AF65-F5344CB8AC3E}">
        <p14:creationId xmlns:p14="http://schemas.microsoft.com/office/powerpoint/2010/main" val="259393173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72973-A8B3-45CC-A743-616525FA0299}"/>
              </a:ext>
            </a:extLst>
          </p:cNvPr>
          <p:cNvSpPr>
            <a:spLocks noGrp="1"/>
          </p:cNvSpPr>
          <p:nvPr>
            <p:ph type="title"/>
          </p:nvPr>
        </p:nvSpPr>
        <p:spPr/>
        <p:txBody>
          <a:bodyPr/>
          <a:lstStyle/>
          <a:p>
            <a:r>
              <a:rPr lang="en-US"/>
              <a:t>Model structure and system parameters</a:t>
            </a:r>
          </a:p>
        </p:txBody>
      </p:sp>
      <p:sp>
        <p:nvSpPr>
          <p:cNvPr id="3" name="Content Placeholder 2">
            <a:extLst>
              <a:ext uri="{FF2B5EF4-FFF2-40B4-BE49-F238E27FC236}">
                <a16:creationId xmlns:a16="http://schemas.microsoft.com/office/drawing/2014/main" id="{438F6EB0-55A0-4391-9E01-884E4FF547AD}"/>
              </a:ext>
            </a:extLst>
          </p:cNvPr>
          <p:cNvSpPr>
            <a:spLocks noGrp="1"/>
          </p:cNvSpPr>
          <p:nvPr>
            <p:ph idx="1"/>
          </p:nvPr>
        </p:nvSpPr>
        <p:spPr/>
        <p:txBody>
          <a:bodyPr>
            <a:normAutofit/>
          </a:bodyPr>
          <a:lstStyle/>
          <a:p>
            <a:r>
              <a:rPr lang="en-US"/>
              <a:t>GI fluid volumes</a:t>
            </a:r>
            <a:br>
              <a:rPr lang="en-US"/>
            </a:br>
            <a:r>
              <a:rPr lang="en-US" i="1"/>
              <a:t>(dynamic volumes)</a:t>
            </a:r>
          </a:p>
          <a:p>
            <a:pPr lvl="1"/>
            <a:r>
              <a:rPr lang="en-US"/>
              <a:t>Volume of co-administered water at oral administration dynamically change luminal volume.</a:t>
            </a:r>
          </a:p>
          <a:p>
            <a:pPr lvl="1"/>
            <a:r>
              <a:rPr lang="en-US"/>
              <a:t>Example using default volume of water taken at oral administration 3.5 ml/BWT →70 kg = ~250 ml</a:t>
            </a:r>
          </a:p>
        </p:txBody>
      </p:sp>
      <p:sp>
        <p:nvSpPr>
          <p:cNvPr id="4" name="Footer Placeholder 3">
            <a:extLst>
              <a:ext uri="{FF2B5EF4-FFF2-40B4-BE49-F238E27FC236}">
                <a16:creationId xmlns:a16="http://schemas.microsoft.com/office/drawing/2014/main" id="{0A370A4D-87AE-49D3-A048-350EB5EA7893}"/>
              </a:ext>
            </a:extLst>
          </p:cNvPr>
          <p:cNvSpPr>
            <a:spLocks noGrp="1"/>
          </p:cNvSpPr>
          <p:nvPr>
            <p:ph type="ftr" sz="quarter" idx="3"/>
          </p:nvPr>
        </p:nvSpPr>
        <p:spPr/>
        <p:txBody>
          <a:bodyPr/>
          <a:lstStyle/>
          <a:p>
            <a:r>
              <a:rPr lang="en-US" noProof="0"/>
              <a:t>www.open-systems-pharmacology.org</a:t>
            </a:r>
          </a:p>
        </p:txBody>
      </p:sp>
      <p:pic>
        <p:nvPicPr>
          <p:cNvPr id="7" name="Picture 6">
            <a:extLst>
              <a:ext uri="{FF2B5EF4-FFF2-40B4-BE49-F238E27FC236}">
                <a16:creationId xmlns:a16="http://schemas.microsoft.com/office/drawing/2014/main" id="{CE3EC7DB-8779-4551-904E-3D912C9FCF59}"/>
              </a:ext>
            </a:extLst>
          </p:cNvPr>
          <p:cNvPicPr>
            <a:picLocks noChangeAspect="1"/>
          </p:cNvPicPr>
          <p:nvPr/>
        </p:nvPicPr>
        <p:blipFill>
          <a:blip r:embed="rId2"/>
          <a:stretch>
            <a:fillRect/>
          </a:stretch>
        </p:blipFill>
        <p:spPr>
          <a:xfrm>
            <a:off x="1181185" y="2858052"/>
            <a:ext cx="9829630" cy="3507094"/>
          </a:xfrm>
          <a:prstGeom prst="rect">
            <a:avLst/>
          </a:prstGeom>
        </p:spPr>
      </p:pic>
      <p:sp>
        <p:nvSpPr>
          <p:cNvPr id="5" name="Slide Number Placeholder 4">
            <a:extLst>
              <a:ext uri="{FF2B5EF4-FFF2-40B4-BE49-F238E27FC236}">
                <a16:creationId xmlns:a16="http://schemas.microsoft.com/office/drawing/2014/main" id="{79A56E5C-D446-432A-A4BE-E39BE14821F5}"/>
              </a:ext>
            </a:extLst>
          </p:cNvPr>
          <p:cNvSpPr>
            <a:spLocks noGrp="1"/>
          </p:cNvSpPr>
          <p:nvPr>
            <p:ph type="sldNum" sz="quarter" idx="4"/>
          </p:nvPr>
        </p:nvSpPr>
        <p:spPr/>
        <p:txBody>
          <a:bodyPr/>
          <a:lstStyle/>
          <a:p>
            <a:r>
              <a:rPr lang="en-US" noProof="0"/>
              <a:t>Page </a:t>
            </a:r>
            <a:fld id="{87F334AE-4EAC-4C2D-A638-92A76F09FCC4}" type="slidenum">
              <a:rPr lang="en-US" noProof="0" smtClean="0"/>
              <a:pPr/>
              <a:t>51</a:t>
            </a:fld>
            <a:endParaRPr lang="en-US" noProof="0"/>
          </a:p>
        </p:txBody>
      </p:sp>
    </p:spTree>
    <p:extLst>
      <p:ext uri="{BB962C8B-B14F-4D97-AF65-F5344CB8AC3E}">
        <p14:creationId xmlns:p14="http://schemas.microsoft.com/office/powerpoint/2010/main" val="377764442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12B044D-EFB1-429B-8739-5147AA554CAE}"/>
              </a:ext>
            </a:extLst>
          </p:cNvPr>
          <p:cNvPicPr>
            <a:picLocks noChangeAspect="1"/>
          </p:cNvPicPr>
          <p:nvPr/>
        </p:nvPicPr>
        <p:blipFill>
          <a:blip r:embed="rId2"/>
          <a:stretch>
            <a:fillRect/>
          </a:stretch>
        </p:blipFill>
        <p:spPr>
          <a:xfrm>
            <a:off x="5816081" y="2121485"/>
            <a:ext cx="4354286" cy="2793182"/>
          </a:xfrm>
          <a:prstGeom prst="rect">
            <a:avLst/>
          </a:prstGeom>
        </p:spPr>
      </p:pic>
      <p:sp>
        <p:nvSpPr>
          <p:cNvPr id="2" name="Title 1">
            <a:extLst>
              <a:ext uri="{FF2B5EF4-FFF2-40B4-BE49-F238E27FC236}">
                <a16:creationId xmlns:a16="http://schemas.microsoft.com/office/drawing/2014/main" id="{4E9EB6E8-9060-4C2B-8029-637A76BC15A1}"/>
              </a:ext>
            </a:extLst>
          </p:cNvPr>
          <p:cNvSpPr>
            <a:spLocks noGrp="1"/>
          </p:cNvSpPr>
          <p:nvPr>
            <p:ph type="title"/>
          </p:nvPr>
        </p:nvSpPr>
        <p:spPr/>
        <p:txBody>
          <a:bodyPr/>
          <a:lstStyle/>
          <a:p>
            <a:r>
              <a:rPr lang="en-US"/>
              <a:t>Model structure and system parameters</a:t>
            </a:r>
          </a:p>
        </p:txBody>
      </p:sp>
      <p:sp>
        <p:nvSpPr>
          <p:cNvPr id="3" name="Content Placeholder 2">
            <a:extLst>
              <a:ext uri="{FF2B5EF4-FFF2-40B4-BE49-F238E27FC236}">
                <a16:creationId xmlns:a16="http://schemas.microsoft.com/office/drawing/2014/main" id="{84AA7717-1C61-4135-A8C5-FFFF2FF19541}"/>
              </a:ext>
            </a:extLst>
          </p:cNvPr>
          <p:cNvSpPr>
            <a:spLocks noGrp="1"/>
          </p:cNvSpPr>
          <p:nvPr>
            <p:ph idx="1"/>
          </p:nvPr>
        </p:nvSpPr>
        <p:spPr>
          <a:xfrm>
            <a:off x="609600" y="1600201"/>
            <a:ext cx="11128310" cy="4525963"/>
          </a:xfrm>
        </p:spPr>
        <p:txBody>
          <a:bodyPr>
            <a:normAutofit lnSpcReduction="10000"/>
          </a:bodyPr>
          <a:lstStyle/>
          <a:p>
            <a:pPr algn="just"/>
            <a:r>
              <a:rPr lang="en-US" sz="1800" b="0" i="0" u="none" strike="noStrike" baseline="0">
                <a:solidFill>
                  <a:srgbClr val="000000"/>
                </a:solidFill>
                <a:latin typeface="Arial" panose="020B0604020202020204" pitchFamily="34" charset="0"/>
              </a:rPr>
              <a:t>Epithelial area </a:t>
            </a:r>
          </a:p>
          <a:p>
            <a:pPr lvl="1" algn="just"/>
            <a:r>
              <a:rPr lang="en-US" b="0" i="0" u="none" strike="noStrike" baseline="0">
                <a:solidFill>
                  <a:srgbClr val="000000"/>
                </a:solidFill>
                <a:latin typeface="Arial" panose="020B0604020202020204" pitchFamily="34" charset="0"/>
              </a:rPr>
              <a:t>Surface in each compartment determined by geometric surface area and an area enhancement factor.</a:t>
            </a:r>
          </a:p>
          <a:p>
            <a:pPr lvl="1" algn="just"/>
            <a:r>
              <a:rPr lang="it-IT" sz="1800" b="0" i="0" u="none" strike="noStrike" baseline="0">
                <a:solidFill>
                  <a:srgbClr val="000000"/>
                </a:solidFill>
                <a:latin typeface="Arial" panose="020B0604020202020204" pitchFamily="34" charset="0"/>
              </a:rPr>
              <a:t>SI area: ~72 m</a:t>
            </a:r>
            <a:r>
              <a:rPr lang="it-IT" sz="1800" b="0" i="0" u="none" strike="noStrike" baseline="30000">
                <a:solidFill>
                  <a:srgbClr val="000000"/>
                </a:solidFill>
                <a:latin typeface="Arial" panose="020B0604020202020204" pitchFamily="34" charset="0"/>
              </a:rPr>
              <a:t>2</a:t>
            </a:r>
            <a:endParaRPr lang="it-IT" sz="1800" b="0" i="0" u="none" strike="noStrike" baseline="30000">
              <a:solidFill>
                <a:srgbClr val="000000"/>
              </a:solidFill>
              <a:latin typeface="Calibri" panose="020F0502020204030204" pitchFamily="34" charset="0"/>
            </a:endParaRPr>
          </a:p>
          <a:p>
            <a:pPr lvl="1" algn="just"/>
            <a:r>
              <a:rPr lang="it-IT" sz="1800" b="0" i="0" u="none" strike="noStrike" baseline="0">
                <a:solidFill>
                  <a:srgbClr val="000000"/>
                </a:solidFill>
                <a:latin typeface="Arial" panose="020B0604020202020204" pitchFamily="34" charset="0"/>
              </a:rPr>
              <a:t>LI area: ~0.44 m</a:t>
            </a:r>
            <a:r>
              <a:rPr lang="it-IT" sz="1800" b="0" i="0" u="none" strike="noStrike" baseline="30000">
                <a:solidFill>
                  <a:srgbClr val="000000"/>
                </a:solidFill>
                <a:latin typeface="Arial" panose="020B0604020202020204" pitchFamily="34" charset="0"/>
              </a:rPr>
              <a:t>2</a:t>
            </a:r>
            <a:endParaRPr lang="it-IT" sz="1800" b="0" i="0" u="none" strike="noStrike" baseline="0">
              <a:solidFill>
                <a:srgbClr val="000000"/>
              </a:solidFill>
              <a:latin typeface="Calibri" panose="020F0502020204030204" pitchFamily="34" charset="0"/>
            </a:endParaRPr>
          </a:p>
          <a:p>
            <a:endParaRPr lang="en-US" sz="1800" b="0" i="0" u="none" strike="noStrike" baseline="0">
              <a:solidFill>
                <a:srgbClr val="000000"/>
              </a:solidFill>
              <a:latin typeface="Calibri" panose="020F0502020204030204" pitchFamily="34" charset="0"/>
            </a:endParaRPr>
          </a:p>
          <a:p>
            <a:endParaRPr lang="en-US" sz="1800" b="0" i="0" u="none" strike="noStrike" baseline="0">
              <a:solidFill>
                <a:srgbClr val="000000"/>
              </a:solidFill>
              <a:latin typeface="Arial" panose="020B0604020202020204" pitchFamily="34" charset="0"/>
            </a:endParaRPr>
          </a:p>
          <a:p>
            <a:endParaRPr lang="en-US">
              <a:solidFill>
                <a:srgbClr val="000000"/>
              </a:solidFill>
            </a:endParaRPr>
          </a:p>
          <a:p>
            <a:endParaRPr lang="en-US">
              <a:solidFill>
                <a:srgbClr val="000000"/>
              </a:solidFill>
            </a:endParaRPr>
          </a:p>
          <a:p>
            <a:endParaRPr lang="en-US" sz="1800" b="0" i="0" u="none" strike="noStrike" baseline="0">
              <a:solidFill>
                <a:srgbClr val="000000"/>
              </a:solidFill>
              <a:latin typeface="Arial" panose="020B0604020202020204" pitchFamily="34" charset="0"/>
            </a:endParaRPr>
          </a:p>
          <a:p>
            <a:endParaRPr lang="en-US" sz="1800" b="0" i="0" u="none" strike="noStrike" baseline="0">
              <a:solidFill>
                <a:srgbClr val="000000"/>
              </a:solidFill>
              <a:latin typeface="Arial" panose="020B0604020202020204" pitchFamily="34" charset="0"/>
            </a:endParaRPr>
          </a:p>
          <a:p>
            <a:r>
              <a:rPr lang="en-US" sz="1800" b="0" i="0" u="none" strike="noStrike" baseline="0">
                <a:solidFill>
                  <a:srgbClr val="000000"/>
                </a:solidFill>
                <a:latin typeface="Arial" panose="020B0604020202020204" pitchFamily="34" charset="0"/>
              </a:rPr>
              <a:t>Dimensions </a:t>
            </a:r>
            <a:r>
              <a:rPr lang="en-US" sz="1800" b="0" i="0" u="none" strike="noStrike" baseline="0" err="1">
                <a:solidFill>
                  <a:srgbClr val="000000"/>
                </a:solidFill>
                <a:latin typeface="Arial" panose="020B0604020202020204" pitchFamily="34" charset="0"/>
              </a:rPr>
              <a:t>etc</a:t>
            </a:r>
            <a:r>
              <a:rPr lang="en-US" sz="1800" b="0" i="0" u="none" strike="noStrike" baseline="0">
                <a:solidFill>
                  <a:srgbClr val="000000"/>
                </a:solidFill>
                <a:latin typeface="Arial" panose="020B0604020202020204" pitchFamily="34" charset="0"/>
              </a:rPr>
              <a:t> are shown in PK-Simper default, however effective areas are not.</a:t>
            </a:r>
          </a:p>
          <a:p>
            <a:r>
              <a:rPr lang="en-US" sz="1800" b="0" i="0" u="none" strike="noStrike" baseline="0">
                <a:solidFill>
                  <a:srgbClr val="000000"/>
                </a:solidFill>
                <a:latin typeface="Arial" panose="020B0604020202020204" pitchFamily="34" charset="0"/>
              </a:rPr>
              <a:t>Area enhancement factors are age dependent (decrease with age). </a:t>
            </a:r>
          </a:p>
          <a:p>
            <a:r>
              <a:rPr lang="en-US" sz="1800" b="0" i="0" u="none" strike="noStrike" baseline="0">
                <a:solidFill>
                  <a:srgbClr val="000000"/>
                </a:solidFill>
                <a:latin typeface="Arial" panose="020B0604020202020204" pitchFamily="34" charset="0"/>
              </a:rPr>
              <a:t>Interindividual variability in effective areas are included in virtual population creation per default both in terms of variabilities in organ dimensions and size and a global surface area variability parameter. </a:t>
            </a:r>
          </a:p>
        </p:txBody>
      </p:sp>
      <p:sp>
        <p:nvSpPr>
          <p:cNvPr id="4" name="Footer Placeholder 3">
            <a:extLst>
              <a:ext uri="{FF2B5EF4-FFF2-40B4-BE49-F238E27FC236}">
                <a16:creationId xmlns:a16="http://schemas.microsoft.com/office/drawing/2014/main" id="{C4FCB31A-6F4F-4F03-BB40-7121E66657EB}"/>
              </a:ext>
            </a:extLst>
          </p:cNvPr>
          <p:cNvSpPr>
            <a:spLocks noGrp="1"/>
          </p:cNvSpPr>
          <p:nvPr>
            <p:ph type="ftr" sz="quarter" idx="3"/>
          </p:nvPr>
        </p:nvSpPr>
        <p:spPr/>
        <p:txBody>
          <a:bodyPr/>
          <a:lstStyle/>
          <a:p>
            <a:r>
              <a:rPr lang="en-US" noProof="0"/>
              <a:t>www.open-systems-pharmacology.org</a:t>
            </a:r>
          </a:p>
        </p:txBody>
      </p:sp>
      <p:sp>
        <p:nvSpPr>
          <p:cNvPr id="5" name="Slide Number Placeholder 4">
            <a:extLst>
              <a:ext uri="{FF2B5EF4-FFF2-40B4-BE49-F238E27FC236}">
                <a16:creationId xmlns:a16="http://schemas.microsoft.com/office/drawing/2014/main" id="{B3217A37-A27C-4363-BA1C-601E06689B3C}"/>
              </a:ext>
            </a:extLst>
          </p:cNvPr>
          <p:cNvSpPr>
            <a:spLocks noGrp="1"/>
          </p:cNvSpPr>
          <p:nvPr>
            <p:ph type="sldNum" sz="quarter" idx="4"/>
          </p:nvPr>
        </p:nvSpPr>
        <p:spPr/>
        <p:txBody>
          <a:bodyPr/>
          <a:lstStyle/>
          <a:p>
            <a:r>
              <a:rPr lang="en-US" noProof="0"/>
              <a:t>Page </a:t>
            </a:r>
            <a:fld id="{87F334AE-4EAC-4C2D-A638-92A76F09FCC4}" type="slidenum">
              <a:rPr lang="en-US" noProof="0" smtClean="0"/>
              <a:pPr/>
              <a:t>52</a:t>
            </a:fld>
            <a:endParaRPr lang="en-US" noProof="0"/>
          </a:p>
        </p:txBody>
      </p:sp>
    </p:spTree>
    <p:extLst>
      <p:ext uri="{BB962C8B-B14F-4D97-AF65-F5344CB8AC3E}">
        <p14:creationId xmlns:p14="http://schemas.microsoft.com/office/powerpoint/2010/main" val="21946503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B83984-CA57-408F-B6D1-3A2D5A04BA8A}"/>
              </a:ext>
            </a:extLst>
          </p:cNvPr>
          <p:cNvSpPr>
            <a:spLocks noGrp="1"/>
          </p:cNvSpPr>
          <p:nvPr>
            <p:ph type="title"/>
          </p:nvPr>
        </p:nvSpPr>
        <p:spPr/>
        <p:txBody>
          <a:bodyPr/>
          <a:lstStyle/>
          <a:p>
            <a:r>
              <a:rPr lang="en-US"/>
              <a:t>Model structure and system parameters</a:t>
            </a:r>
          </a:p>
        </p:txBody>
      </p:sp>
      <p:sp>
        <p:nvSpPr>
          <p:cNvPr id="3" name="Content Placeholder 2">
            <a:extLst>
              <a:ext uri="{FF2B5EF4-FFF2-40B4-BE49-F238E27FC236}">
                <a16:creationId xmlns:a16="http://schemas.microsoft.com/office/drawing/2014/main" id="{9A2ACF94-B5C6-4583-83B9-600B722727D5}"/>
              </a:ext>
            </a:extLst>
          </p:cNvPr>
          <p:cNvSpPr>
            <a:spLocks noGrp="1"/>
          </p:cNvSpPr>
          <p:nvPr>
            <p:ph idx="1"/>
          </p:nvPr>
        </p:nvSpPr>
        <p:spPr/>
        <p:txBody>
          <a:bodyPr/>
          <a:lstStyle/>
          <a:p>
            <a:r>
              <a:rPr lang="en-US" sz="1800" b="0" i="0" u="none" strike="noStrike" baseline="0">
                <a:solidFill>
                  <a:srgbClr val="000000"/>
                </a:solidFill>
                <a:latin typeface="Arial" panose="020B0604020202020204" pitchFamily="34" charset="0"/>
              </a:rPr>
              <a:t>Enterohepatic circulation </a:t>
            </a:r>
            <a:br>
              <a:rPr lang="en-US" sz="1800" b="0" i="0" u="none" strike="noStrike" baseline="0">
                <a:solidFill>
                  <a:srgbClr val="000000"/>
                </a:solidFill>
                <a:latin typeface="Arial" panose="020B0604020202020204" pitchFamily="34" charset="0"/>
              </a:rPr>
            </a:br>
            <a:r>
              <a:rPr lang="en-US" sz="1800" b="0" i="0" u="none" strike="noStrike" baseline="0">
                <a:solidFill>
                  <a:srgbClr val="000000"/>
                </a:solidFill>
                <a:latin typeface="Arial" panose="020B0604020202020204" pitchFamily="34" charset="0"/>
              </a:rPr>
              <a:t>Gall bladder emptying is modelled as discrete mass flow from the gallbladder into the duodenum by either </a:t>
            </a:r>
          </a:p>
          <a:p>
            <a:pPr lvl="1"/>
            <a:r>
              <a:rPr lang="en-US" b="0" i="0" u="none" strike="noStrike" baseline="0">
                <a:solidFill>
                  <a:srgbClr val="000000"/>
                </a:solidFill>
                <a:latin typeface="Arial" panose="020B0604020202020204" pitchFamily="34" charset="0"/>
              </a:rPr>
              <a:t>Continuous mass flow (EHC continuous fraction)</a:t>
            </a:r>
          </a:p>
          <a:p>
            <a:pPr lvl="1"/>
            <a:r>
              <a:rPr lang="en-US" b="0" i="0" u="none" strike="noStrike" baseline="0">
                <a:solidFill>
                  <a:srgbClr val="000000"/>
                </a:solidFill>
                <a:latin typeface="Arial" panose="020B0604020202020204" pitchFamily="34" charset="0"/>
              </a:rPr>
              <a:t>Triggered by an event (such as a meal) </a:t>
            </a:r>
          </a:p>
          <a:p>
            <a:endParaRPr lang="en-US">
              <a:solidFill>
                <a:srgbClr val="000000"/>
              </a:solidFill>
            </a:endParaRPr>
          </a:p>
          <a:p>
            <a:endParaRPr lang="en-US" b="0" i="0" u="none" strike="noStrike" baseline="0">
              <a:solidFill>
                <a:srgbClr val="000000"/>
              </a:solidFill>
              <a:latin typeface="Arial" panose="020B0604020202020204" pitchFamily="34" charset="0"/>
            </a:endParaRPr>
          </a:p>
          <a:p>
            <a:endParaRPr lang="en-US" b="0" i="0" u="none" strike="noStrike" baseline="0">
              <a:solidFill>
                <a:srgbClr val="000000"/>
              </a:solidFill>
              <a:latin typeface="Arial" panose="020B0604020202020204" pitchFamily="34" charset="0"/>
            </a:endParaRPr>
          </a:p>
          <a:p>
            <a:endParaRPr lang="en-US" b="0" i="0" u="none" strike="noStrike" baseline="0">
              <a:solidFill>
                <a:srgbClr val="000000"/>
              </a:solidFill>
              <a:latin typeface="Arial" panose="020B0604020202020204" pitchFamily="34" charset="0"/>
            </a:endParaRPr>
          </a:p>
          <a:p>
            <a:r>
              <a:rPr lang="en-US" b="0" i="0" u="none" strike="noStrike" baseline="0">
                <a:solidFill>
                  <a:srgbClr val="000000"/>
                </a:solidFill>
                <a:latin typeface="Arial" panose="020B0604020202020204" pitchFamily="34" charset="0"/>
              </a:rPr>
              <a:t>Parameters standardized for all typical healthy IDs, </a:t>
            </a:r>
          </a:p>
          <a:p>
            <a:r>
              <a:rPr lang="en-US" b="0" i="0" u="none" strike="noStrike" baseline="0">
                <a:solidFill>
                  <a:srgbClr val="000000"/>
                </a:solidFill>
                <a:latin typeface="Arial" panose="020B0604020202020204" pitchFamily="34" charset="0"/>
              </a:rPr>
              <a:t>Inter individual variability is not included in virtual population creation per default </a:t>
            </a:r>
          </a:p>
          <a:p>
            <a:r>
              <a:rPr lang="en-US" b="0" i="0" u="none" strike="noStrike" baseline="0">
                <a:solidFill>
                  <a:srgbClr val="000000"/>
                </a:solidFill>
                <a:latin typeface="Arial" panose="020B0604020202020204" pitchFamily="34" charset="0"/>
              </a:rPr>
              <a:t>Gallbladder emptying does not automatically imply active secretion of the compound into the bile! </a:t>
            </a:r>
            <a:endParaRPr lang="en-US">
              <a:solidFill>
                <a:srgbClr val="000000"/>
              </a:solidFill>
            </a:endParaRPr>
          </a:p>
          <a:p>
            <a:pPr lvl="1"/>
            <a:r>
              <a:rPr lang="en-US" b="0" i="0" u="none" strike="noStrike" baseline="0">
                <a:solidFill>
                  <a:srgbClr val="000000"/>
                </a:solidFill>
                <a:latin typeface="Arial" panose="020B0604020202020204" pitchFamily="34" charset="0"/>
              </a:rPr>
              <a:t>In order to enable active secretion into the bile either implement generic biliary excretion or an efflux transport process at the apical side of the liver </a:t>
            </a:r>
            <a:endParaRPr lang="en-US"/>
          </a:p>
        </p:txBody>
      </p:sp>
      <p:sp>
        <p:nvSpPr>
          <p:cNvPr id="4" name="Footer Placeholder 3">
            <a:extLst>
              <a:ext uri="{FF2B5EF4-FFF2-40B4-BE49-F238E27FC236}">
                <a16:creationId xmlns:a16="http://schemas.microsoft.com/office/drawing/2014/main" id="{ACECF14D-3C33-4661-BBDF-CA3EB430D467}"/>
              </a:ext>
            </a:extLst>
          </p:cNvPr>
          <p:cNvSpPr>
            <a:spLocks noGrp="1"/>
          </p:cNvSpPr>
          <p:nvPr>
            <p:ph type="ftr" sz="quarter" idx="3"/>
          </p:nvPr>
        </p:nvSpPr>
        <p:spPr/>
        <p:txBody>
          <a:bodyPr/>
          <a:lstStyle/>
          <a:p>
            <a:r>
              <a:rPr lang="en-US" noProof="0"/>
              <a:t>www.open-systems-pharmacology.org</a:t>
            </a:r>
          </a:p>
        </p:txBody>
      </p:sp>
      <p:pic>
        <p:nvPicPr>
          <p:cNvPr id="8" name="Picture 7">
            <a:extLst>
              <a:ext uri="{FF2B5EF4-FFF2-40B4-BE49-F238E27FC236}">
                <a16:creationId xmlns:a16="http://schemas.microsoft.com/office/drawing/2014/main" id="{FB4433FB-5E2A-4D4E-8B36-38EDFDB79BDF}"/>
              </a:ext>
            </a:extLst>
          </p:cNvPr>
          <p:cNvPicPr>
            <a:picLocks noChangeAspect="1"/>
          </p:cNvPicPr>
          <p:nvPr/>
        </p:nvPicPr>
        <p:blipFill>
          <a:blip r:embed="rId2"/>
          <a:stretch>
            <a:fillRect/>
          </a:stretch>
        </p:blipFill>
        <p:spPr>
          <a:xfrm>
            <a:off x="1161839" y="3331793"/>
            <a:ext cx="4534533" cy="981212"/>
          </a:xfrm>
          <a:prstGeom prst="rect">
            <a:avLst/>
          </a:prstGeom>
        </p:spPr>
      </p:pic>
      <p:pic>
        <p:nvPicPr>
          <p:cNvPr id="10" name="Picture 9">
            <a:extLst>
              <a:ext uri="{FF2B5EF4-FFF2-40B4-BE49-F238E27FC236}">
                <a16:creationId xmlns:a16="http://schemas.microsoft.com/office/drawing/2014/main" id="{D5EEB4FE-9F22-44D2-818E-DF2D39C9AA9C}"/>
              </a:ext>
            </a:extLst>
          </p:cNvPr>
          <p:cNvPicPr>
            <a:picLocks noChangeAspect="1"/>
          </p:cNvPicPr>
          <p:nvPr/>
        </p:nvPicPr>
        <p:blipFill>
          <a:blip r:embed="rId3"/>
          <a:stretch>
            <a:fillRect/>
          </a:stretch>
        </p:blipFill>
        <p:spPr>
          <a:xfrm>
            <a:off x="6743343" y="2469660"/>
            <a:ext cx="5106113" cy="1724266"/>
          </a:xfrm>
          <a:prstGeom prst="rect">
            <a:avLst/>
          </a:prstGeom>
        </p:spPr>
      </p:pic>
      <p:sp>
        <p:nvSpPr>
          <p:cNvPr id="5" name="Slide Number Placeholder 4">
            <a:extLst>
              <a:ext uri="{FF2B5EF4-FFF2-40B4-BE49-F238E27FC236}">
                <a16:creationId xmlns:a16="http://schemas.microsoft.com/office/drawing/2014/main" id="{F0A01E38-FEBF-446D-ADAF-88A1B7F6876D}"/>
              </a:ext>
            </a:extLst>
          </p:cNvPr>
          <p:cNvSpPr>
            <a:spLocks noGrp="1"/>
          </p:cNvSpPr>
          <p:nvPr>
            <p:ph type="sldNum" sz="quarter" idx="4"/>
          </p:nvPr>
        </p:nvSpPr>
        <p:spPr/>
        <p:txBody>
          <a:bodyPr/>
          <a:lstStyle/>
          <a:p>
            <a:r>
              <a:rPr lang="en-US" noProof="0"/>
              <a:t>Page </a:t>
            </a:r>
            <a:fld id="{87F334AE-4EAC-4C2D-A638-92A76F09FCC4}" type="slidenum">
              <a:rPr lang="en-US" noProof="0" smtClean="0"/>
              <a:pPr/>
              <a:t>53</a:t>
            </a:fld>
            <a:endParaRPr lang="en-US" noProof="0"/>
          </a:p>
        </p:txBody>
      </p:sp>
    </p:spTree>
    <p:extLst>
      <p:ext uri="{BB962C8B-B14F-4D97-AF65-F5344CB8AC3E}">
        <p14:creationId xmlns:p14="http://schemas.microsoft.com/office/powerpoint/2010/main" val="213422081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B30B3-96B8-4570-901C-CDAD0755AB3A}"/>
              </a:ext>
            </a:extLst>
          </p:cNvPr>
          <p:cNvSpPr>
            <a:spLocks noGrp="1"/>
          </p:cNvSpPr>
          <p:nvPr>
            <p:ph type="title"/>
          </p:nvPr>
        </p:nvSpPr>
        <p:spPr/>
        <p:txBody>
          <a:bodyPr/>
          <a:lstStyle/>
          <a:p>
            <a:r>
              <a:rPr lang="en-US"/>
              <a:t>Gut metabolism and transporters	</a:t>
            </a:r>
          </a:p>
        </p:txBody>
      </p:sp>
      <p:sp>
        <p:nvSpPr>
          <p:cNvPr id="3" name="Content Placeholder 2">
            <a:extLst>
              <a:ext uri="{FF2B5EF4-FFF2-40B4-BE49-F238E27FC236}">
                <a16:creationId xmlns:a16="http://schemas.microsoft.com/office/drawing/2014/main" id="{39393B24-2E09-428B-B99B-3A6484A75899}"/>
              </a:ext>
            </a:extLst>
          </p:cNvPr>
          <p:cNvSpPr>
            <a:spLocks noGrp="1"/>
          </p:cNvSpPr>
          <p:nvPr>
            <p:ph idx="1"/>
          </p:nvPr>
        </p:nvSpPr>
        <p:spPr/>
        <p:txBody>
          <a:bodyPr/>
          <a:lstStyle/>
          <a:p>
            <a:r>
              <a:rPr lang="en-US"/>
              <a:t>Metabolism can be specified in any of the mucosal intracellular compartments of the intestine</a:t>
            </a:r>
          </a:p>
          <a:p>
            <a:r>
              <a:rPr lang="en-US"/>
              <a:t>Relative enzyme abundancy along the GI tract can be loaded from the internal gene expression database (Meyer et al. 2012) or defined manually: </a:t>
            </a:r>
          </a:p>
        </p:txBody>
      </p:sp>
      <p:sp>
        <p:nvSpPr>
          <p:cNvPr id="4" name="Footer Placeholder 3">
            <a:extLst>
              <a:ext uri="{FF2B5EF4-FFF2-40B4-BE49-F238E27FC236}">
                <a16:creationId xmlns:a16="http://schemas.microsoft.com/office/drawing/2014/main" id="{2927518F-C159-4987-8540-130247FCCAF3}"/>
              </a:ext>
            </a:extLst>
          </p:cNvPr>
          <p:cNvSpPr>
            <a:spLocks noGrp="1"/>
          </p:cNvSpPr>
          <p:nvPr>
            <p:ph type="ftr" sz="quarter" idx="3"/>
          </p:nvPr>
        </p:nvSpPr>
        <p:spPr/>
        <p:txBody>
          <a:bodyPr/>
          <a:lstStyle/>
          <a:p>
            <a:r>
              <a:rPr lang="en-US" noProof="0"/>
              <a:t>www.open-systems-pharmacology.org</a:t>
            </a:r>
          </a:p>
        </p:txBody>
      </p:sp>
      <p:pic>
        <p:nvPicPr>
          <p:cNvPr id="8" name="Picture 7">
            <a:extLst>
              <a:ext uri="{FF2B5EF4-FFF2-40B4-BE49-F238E27FC236}">
                <a16:creationId xmlns:a16="http://schemas.microsoft.com/office/drawing/2014/main" id="{A3410A65-2AE0-4EA3-BA54-5E7A12C16BCE}"/>
              </a:ext>
            </a:extLst>
          </p:cNvPr>
          <p:cNvPicPr>
            <a:picLocks noChangeAspect="1"/>
          </p:cNvPicPr>
          <p:nvPr/>
        </p:nvPicPr>
        <p:blipFill>
          <a:blip r:embed="rId2"/>
          <a:stretch>
            <a:fillRect/>
          </a:stretch>
        </p:blipFill>
        <p:spPr>
          <a:xfrm>
            <a:off x="1393436" y="2785545"/>
            <a:ext cx="8350969" cy="3489843"/>
          </a:xfrm>
          <a:prstGeom prst="rect">
            <a:avLst/>
          </a:prstGeom>
        </p:spPr>
      </p:pic>
      <p:sp>
        <p:nvSpPr>
          <p:cNvPr id="5" name="Slide Number Placeholder 4">
            <a:extLst>
              <a:ext uri="{FF2B5EF4-FFF2-40B4-BE49-F238E27FC236}">
                <a16:creationId xmlns:a16="http://schemas.microsoft.com/office/drawing/2014/main" id="{C9959A9A-0818-493C-AE3E-461A04878941}"/>
              </a:ext>
            </a:extLst>
          </p:cNvPr>
          <p:cNvSpPr>
            <a:spLocks noGrp="1"/>
          </p:cNvSpPr>
          <p:nvPr>
            <p:ph type="sldNum" sz="quarter" idx="4"/>
          </p:nvPr>
        </p:nvSpPr>
        <p:spPr/>
        <p:txBody>
          <a:bodyPr/>
          <a:lstStyle/>
          <a:p>
            <a:r>
              <a:rPr lang="en-US" noProof="0"/>
              <a:t>Page </a:t>
            </a:r>
            <a:fld id="{87F334AE-4EAC-4C2D-A638-92A76F09FCC4}" type="slidenum">
              <a:rPr lang="en-US" noProof="0" smtClean="0"/>
              <a:pPr/>
              <a:t>54</a:t>
            </a:fld>
            <a:endParaRPr lang="en-US" noProof="0"/>
          </a:p>
        </p:txBody>
      </p:sp>
    </p:spTree>
    <p:extLst>
      <p:ext uri="{BB962C8B-B14F-4D97-AF65-F5344CB8AC3E}">
        <p14:creationId xmlns:p14="http://schemas.microsoft.com/office/powerpoint/2010/main" val="326934095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437D9483-8915-491A-B92F-AADFE3F38152}"/>
              </a:ext>
            </a:extLst>
          </p:cNvPr>
          <p:cNvPicPr>
            <a:picLocks noChangeAspect="1"/>
          </p:cNvPicPr>
          <p:nvPr/>
        </p:nvPicPr>
        <p:blipFill>
          <a:blip r:embed="rId2"/>
          <a:stretch>
            <a:fillRect/>
          </a:stretch>
        </p:blipFill>
        <p:spPr>
          <a:xfrm>
            <a:off x="1511559" y="2394312"/>
            <a:ext cx="9826265" cy="3970834"/>
          </a:xfrm>
          <a:prstGeom prst="rect">
            <a:avLst/>
          </a:prstGeom>
        </p:spPr>
      </p:pic>
      <p:sp>
        <p:nvSpPr>
          <p:cNvPr id="2" name="Title 1">
            <a:extLst>
              <a:ext uri="{FF2B5EF4-FFF2-40B4-BE49-F238E27FC236}">
                <a16:creationId xmlns:a16="http://schemas.microsoft.com/office/drawing/2014/main" id="{F6EB30B3-96B8-4570-901C-CDAD0755AB3A}"/>
              </a:ext>
            </a:extLst>
          </p:cNvPr>
          <p:cNvSpPr>
            <a:spLocks noGrp="1"/>
          </p:cNvSpPr>
          <p:nvPr>
            <p:ph type="title"/>
          </p:nvPr>
        </p:nvSpPr>
        <p:spPr/>
        <p:txBody>
          <a:bodyPr/>
          <a:lstStyle/>
          <a:p>
            <a:r>
              <a:rPr lang="en-US"/>
              <a:t>Gut metabolism and transporters	</a:t>
            </a:r>
          </a:p>
        </p:txBody>
      </p:sp>
      <p:sp>
        <p:nvSpPr>
          <p:cNvPr id="3" name="Content Placeholder 2">
            <a:extLst>
              <a:ext uri="{FF2B5EF4-FFF2-40B4-BE49-F238E27FC236}">
                <a16:creationId xmlns:a16="http://schemas.microsoft.com/office/drawing/2014/main" id="{39393B24-2E09-428B-B99B-3A6484A75899}"/>
              </a:ext>
            </a:extLst>
          </p:cNvPr>
          <p:cNvSpPr>
            <a:spLocks noGrp="1"/>
          </p:cNvSpPr>
          <p:nvPr>
            <p:ph idx="1"/>
          </p:nvPr>
        </p:nvSpPr>
        <p:spPr/>
        <p:txBody>
          <a:bodyPr/>
          <a:lstStyle/>
          <a:p>
            <a:r>
              <a:rPr lang="en-US" sz="1800" b="0" i="0" u="none" strike="noStrike" baseline="0">
                <a:solidFill>
                  <a:srgbClr val="000000"/>
                </a:solidFill>
                <a:latin typeface="Arial" panose="020B0604020202020204" pitchFamily="34" charset="0"/>
              </a:rPr>
              <a:t>Similarly, to enzymes, drug transporters can also be loaded from the internal gene expression database</a:t>
            </a:r>
          </a:p>
          <a:p>
            <a:r>
              <a:rPr lang="en-US" sz="1800" b="0" i="0" u="none" strike="noStrike" baseline="0">
                <a:solidFill>
                  <a:srgbClr val="000000"/>
                </a:solidFill>
                <a:latin typeface="Arial" panose="020B0604020202020204" pitchFamily="34" charset="0"/>
              </a:rPr>
              <a:t>Apical or basolateral localization defined </a:t>
            </a:r>
            <a:endParaRPr lang="en-US"/>
          </a:p>
        </p:txBody>
      </p:sp>
      <p:sp>
        <p:nvSpPr>
          <p:cNvPr id="4" name="Footer Placeholder 3">
            <a:extLst>
              <a:ext uri="{FF2B5EF4-FFF2-40B4-BE49-F238E27FC236}">
                <a16:creationId xmlns:a16="http://schemas.microsoft.com/office/drawing/2014/main" id="{2927518F-C159-4987-8540-130247FCCAF3}"/>
              </a:ext>
            </a:extLst>
          </p:cNvPr>
          <p:cNvSpPr>
            <a:spLocks noGrp="1"/>
          </p:cNvSpPr>
          <p:nvPr>
            <p:ph type="ftr" sz="quarter" idx="3"/>
          </p:nvPr>
        </p:nvSpPr>
        <p:spPr/>
        <p:txBody>
          <a:bodyPr/>
          <a:lstStyle/>
          <a:p>
            <a:r>
              <a:rPr lang="en-US" noProof="0"/>
              <a:t>www.open-systems-pharmacology.org</a:t>
            </a:r>
          </a:p>
        </p:txBody>
      </p:sp>
      <p:sp>
        <p:nvSpPr>
          <p:cNvPr id="5" name="Slide Number Placeholder 4">
            <a:extLst>
              <a:ext uri="{FF2B5EF4-FFF2-40B4-BE49-F238E27FC236}">
                <a16:creationId xmlns:a16="http://schemas.microsoft.com/office/drawing/2014/main" id="{792BA927-471E-4981-AAFD-48344F22E18D}"/>
              </a:ext>
            </a:extLst>
          </p:cNvPr>
          <p:cNvSpPr>
            <a:spLocks noGrp="1"/>
          </p:cNvSpPr>
          <p:nvPr>
            <p:ph type="sldNum" sz="quarter" idx="4"/>
          </p:nvPr>
        </p:nvSpPr>
        <p:spPr/>
        <p:txBody>
          <a:bodyPr/>
          <a:lstStyle/>
          <a:p>
            <a:r>
              <a:rPr lang="en-US" noProof="0"/>
              <a:t>Page </a:t>
            </a:r>
            <a:fld id="{87F334AE-4EAC-4C2D-A638-92A76F09FCC4}" type="slidenum">
              <a:rPr lang="en-US" noProof="0" smtClean="0"/>
              <a:pPr/>
              <a:t>55</a:t>
            </a:fld>
            <a:endParaRPr lang="en-US" noProof="0"/>
          </a:p>
        </p:txBody>
      </p:sp>
    </p:spTree>
    <p:extLst>
      <p:ext uri="{BB962C8B-B14F-4D97-AF65-F5344CB8AC3E}">
        <p14:creationId xmlns:p14="http://schemas.microsoft.com/office/powerpoint/2010/main" val="24966763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B30B3-96B8-4570-901C-CDAD0755AB3A}"/>
              </a:ext>
            </a:extLst>
          </p:cNvPr>
          <p:cNvSpPr>
            <a:spLocks noGrp="1"/>
          </p:cNvSpPr>
          <p:nvPr>
            <p:ph type="title"/>
          </p:nvPr>
        </p:nvSpPr>
        <p:spPr/>
        <p:txBody>
          <a:bodyPr/>
          <a:lstStyle/>
          <a:p>
            <a:r>
              <a:rPr lang="en-US"/>
              <a:t>Gut metabolism and transporters	</a:t>
            </a:r>
          </a:p>
        </p:txBody>
      </p:sp>
      <p:sp>
        <p:nvSpPr>
          <p:cNvPr id="3" name="Content Placeholder 2">
            <a:extLst>
              <a:ext uri="{FF2B5EF4-FFF2-40B4-BE49-F238E27FC236}">
                <a16:creationId xmlns:a16="http://schemas.microsoft.com/office/drawing/2014/main" id="{39393B24-2E09-428B-B99B-3A6484A75899}"/>
              </a:ext>
            </a:extLst>
          </p:cNvPr>
          <p:cNvSpPr>
            <a:spLocks noGrp="1"/>
          </p:cNvSpPr>
          <p:nvPr>
            <p:ph idx="1"/>
          </p:nvPr>
        </p:nvSpPr>
        <p:spPr/>
        <p:txBody>
          <a:bodyPr/>
          <a:lstStyle/>
          <a:p>
            <a:r>
              <a:rPr lang="en-US" sz="1800" b="0" i="0" u="none" strike="noStrike" baseline="0">
                <a:solidFill>
                  <a:srgbClr val="000000"/>
                </a:solidFill>
                <a:latin typeface="Arial" panose="020B0604020202020204" pitchFamily="34" charset="0"/>
              </a:rPr>
              <a:t>Drug solubility in the GIT is per default defined by the solubility input, ionization and luminal pH </a:t>
            </a:r>
          </a:p>
          <a:p>
            <a:r>
              <a:rPr lang="en-US" sz="1800" b="0" i="0" u="none" strike="noStrike" baseline="0">
                <a:solidFill>
                  <a:srgbClr val="000000"/>
                </a:solidFill>
                <a:latin typeface="Arial" panose="020B0604020202020204" pitchFamily="34" charset="0"/>
              </a:rPr>
              <a:t>A minimum of one solubility value must be entered to establish a drug BB </a:t>
            </a:r>
          </a:p>
          <a:p>
            <a:pPr lvl="1"/>
            <a:r>
              <a:rPr lang="en-US" b="0" i="0" u="none" strike="noStrike" baseline="0">
                <a:solidFill>
                  <a:srgbClr val="000000"/>
                </a:solidFill>
                <a:latin typeface="Arial" panose="020B0604020202020204" pitchFamily="34" charset="0"/>
              </a:rPr>
              <a:t>Up to three </a:t>
            </a:r>
            <a:r>
              <a:rPr lang="en-US" b="0" i="0" u="none" strike="noStrike" baseline="0" err="1">
                <a:solidFill>
                  <a:srgbClr val="000000"/>
                </a:solidFill>
                <a:latin typeface="Arial" panose="020B0604020202020204" pitchFamily="34" charset="0"/>
              </a:rPr>
              <a:t>pKa</a:t>
            </a:r>
            <a:r>
              <a:rPr lang="en-US" b="0" i="0" u="none" strike="noStrike" baseline="0">
                <a:solidFill>
                  <a:srgbClr val="000000"/>
                </a:solidFill>
                <a:latin typeface="Arial" panose="020B0604020202020204" pitchFamily="34" charset="0"/>
              </a:rPr>
              <a:t> input </a:t>
            </a:r>
          </a:p>
          <a:p>
            <a:pPr lvl="1"/>
            <a:r>
              <a:rPr lang="en-US" b="0" i="0" u="none" strike="noStrike" baseline="0">
                <a:solidFill>
                  <a:srgbClr val="000000"/>
                </a:solidFill>
                <a:latin typeface="Arial" panose="020B0604020202020204" pitchFamily="34" charset="0"/>
              </a:rPr>
              <a:t>Solubility gain per charge </a:t>
            </a:r>
          </a:p>
          <a:p>
            <a:pPr lvl="1"/>
            <a:r>
              <a:rPr lang="en-US" b="0" i="0" u="none" strike="noStrike" baseline="0">
                <a:solidFill>
                  <a:srgbClr val="000000"/>
                </a:solidFill>
                <a:latin typeface="Arial" panose="020B0604020202020204" pitchFamily="34" charset="0"/>
              </a:rPr>
              <a:t>Input option 1: Solubility at reference pH </a:t>
            </a:r>
          </a:p>
          <a:p>
            <a:pPr lvl="1"/>
            <a:r>
              <a:rPr lang="en-US" b="0" i="0" u="none" strike="noStrike" baseline="0">
                <a:solidFill>
                  <a:srgbClr val="000000"/>
                </a:solidFill>
                <a:latin typeface="Arial" panose="020B0604020202020204" pitchFamily="34" charset="0"/>
              </a:rPr>
              <a:t>Input option 2: pH - Solubility table </a:t>
            </a:r>
          </a:p>
          <a:p>
            <a:endParaRPr lang="en-US">
              <a:solidFill>
                <a:srgbClr val="000000"/>
              </a:solidFill>
            </a:endParaRPr>
          </a:p>
          <a:p>
            <a:endParaRPr lang="en-US" b="0" i="0" u="none" strike="noStrike" baseline="0">
              <a:solidFill>
                <a:srgbClr val="000000"/>
              </a:solidFill>
              <a:latin typeface="Arial" panose="020B0604020202020204" pitchFamily="34" charset="0"/>
            </a:endParaRPr>
          </a:p>
          <a:p>
            <a:endParaRPr lang="en-US" b="0" i="0" u="none" strike="noStrike" baseline="0">
              <a:solidFill>
                <a:srgbClr val="000000"/>
              </a:solidFill>
              <a:latin typeface="Arial" panose="020B0604020202020204" pitchFamily="34" charset="0"/>
            </a:endParaRPr>
          </a:p>
          <a:p>
            <a:r>
              <a:rPr lang="en-US" b="0" i="0" u="none" strike="noStrike" baseline="0">
                <a:solidFill>
                  <a:srgbClr val="000000"/>
                </a:solidFill>
                <a:latin typeface="Arial" panose="020B0604020202020204" pitchFamily="34" charset="0"/>
              </a:rPr>
              <a:t>Regional solubility can manually </a:t>
            </a:r>
            <a:br>
              <a:rPr lang="en-US" b="0" i="0" u="none" strike="noStrike" baseline="0">
                <a:solidFill>
                  <a:srgbClr val="000000"/>
                </a:solidFill>
                <a:latin typeface="Arial" panose="020B0604020202020204" pitchFamily="34" charset="0"/>
              </a:rPr>
            </a:br>
            <a:r>
              <a:rPr lang="en-US" b="0" i="0" u="none" strike="noStrike" baseline="0">
                <a:solidFill>
                  <a:srgbClr val="000000"/>
                </a:solidFill>
                <a:latin typeface="Arial" panose="020B0604020202020204" pitchFamily="34" charset="0"/>
              </a:rPr>
              <a:t>be modified in simulations </a:t>
            </a:r>
            <a:endParaRPr lang="en-US"/>
          </a:p>
        </p:txBody>
      </p:sp>
      <p:sp>
        <p:nvSpPr>
          <p:cNvPr id="4" name="Footer Placeholder 3">
            <a:extLst>
              <a:ext uri="{FF2B5EF4-FFF2-40B4-BE49-F238E27FC236}">
                <a16:creationId xmlns:a16="http://schemas.microsoft.com/office/drawing/2014/main" id="{2927518F-C159-4987-8540-130247FCCAF3}"/>
              </a:ext>
            </a:extLst>
          </p:cNvPr>
          <p:cNvSpPr>
            <a:spLocks noGrp="1"/>
          </p:cNvSpPr>
          <p:nvPr>
            <p:ph type="ftr" sz="quarter" idx="3"/>
          </p:nvPr>
        </p:nvSpPr>
        <p:spPr/>
        <p:txBody>
          <a:bodyPr/>
          <a:lstStyle/>
          <a:p>
            <a:r>
              <a:rPr lang="en-US" noProof="0"/>
              <a:t>www.open-systems-pharmacology.org</a:t>
            </a:r>
          </a:p>
        </p:txBody>
      </p:sp>
      <p:pic>
        <p:nvPicPr>
          <p:cNvPr id="6" name="Picture 5">
            <a:extLst>
              <a:ext uri="{FF2B5EF4-FFF2-40B4-BE49-F238E27FC236}">
                <a16:creationId xmlns:a16="http://schemas.microsoft.com/office/drawing/2014/main" id="{484BB139-89AE-43C6-B7C7-8AD731B1CA8C}"/>
              </a:ext>
            </a:extLst>
          </p:cNvPr>
          <p:cNvPicPr>
            <a:picLocks noChangeAspect="1"/>
          </p:cNvPicPr>
          <p:nvPr/>
        </p:nvPicPr>
        <p:blipFill>
          <a:blip r:embed="rId2"/>
          <a:stretch>
            <a:fillRect/>
          </a:stretch>
        </p:blipFill>
        <p:spPr>
          <a:xfrm>
            <a:off x="5770541" y="2359904"/>
            <a:ext cx="5711275" cy="1700784"/>
          </a:xfrm>
          <a:prstGeom prst="rect">
            <a:avLst/>
          </a:prstGeom>
        </p:spPr>
      </p:pic>
      <p:pic>
        <p:nvPicPr>
          <p:cNvPr id="9" name="Picture 8">
            <a:extLst>
              <a:ext uri="{FF2B5EF4-FFF2-40B4-BE49-F238E27FC236}">
                <a16:creationId xmlns:a16="http://schemas.microsoft.com/office/drawing/2014/main" id="{507F1C5A-1253-44F3-BD35-2130352B8799}"/>
              </a:ext>
            </a:extLst>
          </p:cNvPr>
          <p:cNvPicPr>
            <a:picLocks noChangeAspect="1"/>
          </p:cNvPicPr>
          <p:nvPr/>
        </p:nvPicPr>
        <p:blipFill>
          <a:blip r:embed="rId3"/>
          <a:stretch>
            <a:fillRect/>
          </a:stretch>
        </p:blipFill>
        <p:spPr>
          <a:xfrm>
            <a:off x="4462272" y="4120155"/>
            <a:ext cx="7225476" cy="2244991"/>
          </a:xfrm>
          <a:prstGeom prst="rect">
            <a:avLst/>
          </a:prstGeom>
        </p:spPr>
      </p:pic>
      <p:sp>
        <p:nvSpPr>
          <p:cNvPr id="5" name="Slide Number Placeholder 4">
            <a:extLst>
              <a:ext uri="{FF2B5EF4-FFF2-40B4-BE49-F238E27FC236}">
                <a16:creationId xmlns:a16="http://schemas.microsoft.com/office/drawing/2014/main" id="{F7B50851-3BDC-4359-801E-048E2323AE5A}"/>
              </a:ext>
            </a:extLst>
          </p:cNvPr>
          <p:cNvSpPr>
            <a:spLocks noGrp="1"/>
          </p:cNvSpPr>
          <p:nvPr>
            <p:ph type="sldNum" sz="quarter" idx="4"/>
          </p:nvPr>
        </p:nvSpPr>
        <p:spPr/>
        <p:txBody>
          <a:bodyPr/>
          <a:lstStyle/>
          <a:p>
            <a:r>
              <a:rPr lang="en-US" noProof="0"/>
              <a:t>Page </a:t>
            </a:r>
            <a:fld id="{87F334AE-4EAC-4C2D-A638-92A76F09FCC4}" type="slidenum">
              <a:rPr lang="en-US" noProof="0" smtClean="0"/>
              <a:pPr/>
              <a:t>56</a:t>
            </a:fld>
            <a:endParaRPr lang="en-US" noProof="0"/>
          </a:p>
        </p:txBody>
      </p:sp>
    </p:spTree>
    <p:extLst>
      <p:ext uri="{BB962C8B-B14F-4D97-AF65-F5344CB8AC3E}">
        <p14:creationId xmlns:p14="http://schemas.microsoft.com/office/powerpoint/2010/main" val="14645915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B30B3-96B8-4570-901C-CDAD0755AB3A}"/>
              </a:ext>
            </a:extLst>
          </p:cNvPr>
          <p:cNvSpPr>
            <a:spLocks noGrp="1"/>
          </p:cNvSpPr>
          <p:nvPr>
            <p:ph type="title"/>
          </p:nvPr>
        </p:nvSpPr>
        <p:spPr/>
        <p:txBody>
          <a:bodyPr/>
          <a:lstStyle/>
          <a:p>
            <a:r>
              <a:rPr lang="en-US"/>
              <a:t>Solubility and dissolution</a:t>
            </a:r>
          </a:p>
        </p:txBody>
      </p:sp>
      <p:sp>
        <p:nvSpPr>
          <p:cNvPr id="3" name="Content Placeholder 2">
            <a:extLst>
              <a:ext uri="{FF2B5EF4-FFF2-40B4-BE49-F238E27FC236}">
                <a16:creationId xmlns:a16="http://schemas.microsoft.com/office/drawing/2014/main" id="{39393B24-2E09-428B-B99B-3A6484A75899}"/>
              </a:ext>
            </a:extLst>
          </p:cNvPr>
          <p:cNvSpPr>
            <a:spLocks noGrp="1"/>
          </p:cNvSpPr>
          <p:nvPr>
            <p:ph idx="1"/>
          </p:nvPr>
        </p:nvSpPr>
        <p:spPr/>
        <p:txBody>
          <a:bodyPr>
            <a:normAutofit fontScale="92500" lnSpcReduction="20000"/>
          </a:bodyPr>
          <a:lstStyle/>
          <a:p>
            <a:pPr algn="l"/>
            <a:r>
              <a:rPr lang="en-US"/>
              <a:t>The Particle dissolution model apply dissolution kinetics of spherical particles with a predefined particle size distribution based on the Noyes-Whitney equation (Willmann et al. 2010).</a:t>
            </a:r>
          </a:p>
          <a:p>
            <a:pPr algn="l"/>
            <a:endParaRPr lang="en-US"/>
          </a:p>
          <a:p>
            <a:pPr algn="l"/>
            <a:r>
              <a:rPr lang="en-US"/>
              <a:t>Drug specific parameters:</a:t>
            </a:r>
          </a:p>
          <a:p>
            <a:pPr lvl="1"/>
            <a:r>
              <a:rPr lang="en-US"/>
              <a:t>How to treat precipitated material (soluble/insoluble)</a:t>
            </a:r>
          </a:p>
          <a:p>
            <a:pPr lvl="1"/>
            <a:r>
              <a:rPr lang="en-US"/>
              <a:t>Aqueous diffusion coefficient</a:t>
            </a:r>
          </a:p>
          <a:p>
            <a:pPr lvl="1"/>
            <a:r>
              <a:rPr lang="en-US"/>
              <a:t>Density of drug material</a:t>
            </a:r>
          </a:p>
          <a:p>
            <a:pPr lvl="1"/>
            <a:r>
              <a:rPr lang="en-US"/>
              <a:t>Threshold for particle radius of immediate dissolution</a:t>
            </a:r>
          </a:p>
          <a:p>
            <a:pPr lvl="1"/>
            <a:r>
              <a:rPr lang="en-US"/>
              <a:t>Allow for supersaturation</a:t>
            </a:r>
          </a:p>
          <a:p>
            <a:pPr algn="l"/>
            <a:endParaRPr lang="en-US"/>
          </a:p>
          <a:p>
            <a:pPr algn="l"/>
            <a:r>
              <a:rPr lang="en-US"/>
              <a:t>Formulation specific parameters:</a:t>
            </a:r>
          </a:p>
          <a:p>
            <a:pPr lvl="1"/>
            <a:r>
              <a:rPr lang="en-US"/>
              <a:t>Thickness of the unstirred water layer (thickness of the diffusion layer)</a:t>
            </a:r>
          </a:p>
          <a:p>
            <a:pPr lvl="1"/>
            <a:r>
              <a:rPr lang="en-US"/>
              <a:t>Type of particle size distribution (either monodisperse or polydisperse),</a:t>
            </a:r>
          </a:p>
          <a:p>
            <a:pPr lvl="1"/>
            <a:r>
              <a:rPr lang="en-US"/>
              <a:t>Particle size distribution for polydisperse particles (normal, log normal) including:</a:t>
            </a:r>
          </a:p>
          <a:p>
            <a:pPr lvl="1"/>
            <a:r>
              <a:rPr lang="en-US"/>
              <a:t>Standard deviation of the particle radius</a:t>
            </a:r>
          </a:p>
          <a:p>
            <a:pPr lvl="1"/>
            <a:r>
              <a:rPr lang="en-US"/>
              <a:t>Number of bins</a:t>
            </a:r>
          </a:p>
          <a:p>
            <a:pPr lvl="1"/>
            <a:r>
              <a:rPr lang="en-US"/>
              <a:t>Minimum and maximum particle radius</a:t>
            </a:r>
          </a:p>
        </p:txBody>
      </p:sp>
      <p:sp>
        <p:nvSpPr>
          <p:cNvPr id="4" name="Footer Placeholder 3">
            <a:extLst>
              <a:ext uri="{FF2B5EF4-FFF2-40B4-BE49-F238E27FC236}">
                <a16:creationId xmlns:a16="http://schemas.microsoft.com/office/drawing/2014/main" id="{2927518F-C159-4987-8540-130247FCCAF3}"/>
              </a:ext>
            </a:extLst>
          </p:cNvPr>
          <p:cNvSpPr>
            <a:spLocks noGrp="1"/>
          </p:cNvSpPr>
          <p:nvPr>
            <p:ph type="ftr" sz="quarter" idx="3"/>
          </p:nvPr>
        </p:nvSpPr>
        <p:spPr/>
        <p:txBody>
          <a:bodyPr/>
          <a:lstStyle/>
          <a:p>
            <a:r>
              <a:rPr lang="en-US" noProof="0"/>
              <a:t>www.open-systems-pharmacology.org</a:t>
            </a:r>
          </a:p>
        </p:txBody>
      </p:sp>
      <p:pic>
        <p:nvPicPr>
          <p:cNvPr id="7" name="Picture 6">
            <a:extLst>
              <a:ext uri="{FF2B5EF4-FFF2-40B4-BE49-F238E27FC236}">
                <a16:creationId xmlns:a16="http://schemas.microsoft.com/office/drawing/2014/main" id="{79E807A0-EA9F-43AD-B44D-8C15D8AB987F}"/>
              </a:ext>
            </a:extLst>
          </p:cNvPr>
          <p:cNvPicPr>
            <a:picLocks noChangeAspect="1"/>
          </p:cNvPicPr>
          <p:nvPr/>
        </p:nvPicPr>
        <p:blipFill>
          <a:blip r:embed="rId2"/>
          <a:stretch>
            <a:fillRect/>
          </a:stretch>
        </p:blipFill>
        <p:spPr>
          <a:xfrm>
            <a:off x="7172028" y="2358022"/>
            <a:ext cx="4248743" cy="1505160"/>
          </a:xfrm>
          <a:prstGeom prst="rect">
            <a:avLst/>
          </a:prstGeom>
        </p:spPr>
      </p:pic>
      <p:sp>
        <p:nvSpPr>
          <p:cNvPr id="5" name="Slide Number Placeholder 4">
            <a:extLst>
              <a:ext uri="{FF2B5EF4-FFF2-40B4-BE49-F238E27FC236}">
                <a16:creationId xmlns:a16="http://schemas.microsoft.com/office/drawing/2014/main" id="{93E3CE3E-499F-4A85-AF92-3E15DFF3E45D}"/>
              </a:ext>
            </a:extLst>
          </p:cNvPr>
          <p:cNvSpPr>
            <a:spLocks noGrp="1"/>
          </p:cNvSpPr>
          <p:nvPr>
            <p:ph type="sldNum" sz="quarter" idx="4"/>
          </p:nvPr>
        </p:nvSpPr>
        <p:spPr/>
        <p:txBody>
          <a:bodyPr/>
          <a:lstStyle/>
          <a:p>
            <a:r>
              <a:rPr lang="en-US" noProof="0"/>
              <a:t>Page </a:t>
            </a:r>
            <a:fld id="{87F334AE-4EAC-4C2D-A638-92A76F09FCC4}" type="slidenum">
              <a:rPr lang="en-US" noProof="0" smtClean="0"/>
              <a:pPr/>
              <a:t>57</a:t>
            </a:fld>
            <a:endParaRPr lang="en-US" noProof="0"/>
          </a:p>
        </p:txBody>
      </p:sp>
    </p:spTree>
    <p:extLst>
      <p:ext uri="{BB962C8B-B14F-4D97-AF65-F5344CB8AC3E}">
        <p14:creationId xmlns:p14="http://schemas.microsoft.com/office/powerpoint/2010/main" val="149397684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4F4CBD-5512-4B29-8746-37C2019136D5}"/>
              </a:ext>
            </a:extLst>
          </p:cNvPr>
          <p:cNvSpPr>
            <a:spLocks noGrp="1"/>
          </p:cNvSpPr>
          <p:nvPr>
            <p:ph type="title"/>
          </p:nvPr>
        </p:nvSpPr>
        <p:spPr/>
        <p:txBody>
          <a:bodyPr/>
          <a:lstStyle/>
          <a:p>
            <a:r>
              <a:rPr lang="en-US"/>
              <a:t>Permeability</a:t>
            </a:r>
          </a:p>
        </p:txBody>
      </p:sp>
      <p:sp>
        <p:nvSpPr>
          <p:cNvPr id="3" name="Content Placeholder 2">
            <a:extLst>
              <a:ext uri="{FF2B5EF4-FFF2-40B4-BE49-F238E27FC236}">
                <a16:creationId xmlns:a16="http://schemas.microsoft.com/office/drawing/2014/main" id="{C24CA0C3-0DF8-4452-A4A9-8859C36A86EC}"/>
              </a:ext>
            </a:extLst>
          </p:cNvPr>
          <p:cNvSpPr>
            <a:spLocks noGrp="1"/>
          </p:cNvSpPr>
          <p:nvPr>
            <p:ph idx="1"/>
          </p:nvPr>
        </p:nvSpPr>
        <p:spPr/>
        <p:txBody>
          <a:bodyPr/>
          <a:lstStyle/>
          <a:p>
            <a:r>
              <a:rPr lang="en-US"/>
              <a:t>Intestinal permeability as input is defined as a function of effective Mw and membrane affinity in relation to the structural model (area and transit).</a:t>
            </a:r>
          </a:p>
          <a:p>
            <a:r>
              <a:rPr lang="en-US"/>
              <a:t>Relationship estimated to capture observed fraction absorbed.</a:t>
            </a:r>
          </a:p>
          <a:p>
            <a:r>
              <a:rPr lang="en-US"/>
              <a:t>Not based on in vivo permeability measurements</a:t>
            </a:r>
          </a:p>
          <a:p>
            <a:endParaRPr lang="en-US"/>
          </a:p>
          <a:p>
            <a:endParaRPr lang="en-US"/>
          </a:p>
          <a:p>
            <a:pPr marL="0" indent="0">
              <a:buNone/>
            </a:pPr>
            <a:r>
              <a:rPr lang="en-US" u="sng"/>
              <a:t>Default</a:t>
            </a:r>
          </a:p>
          <a:p>
            <a:r>
              <a:rPr lang="en-US"/>
              <a:t>Transcellular absorption</a:t>
            </a:r>
          </a:p>
          <a:p>
            <a:r>
              <a:rPr lang="en-US"/>
              <a:t>Unidirectional passive membrane translocation</a:t>
            </a:r>
          </a:p>
          <a:p>
            <a:r>
              <a:rPr lang="en-US"/>
              <a:t>No pH-effects (charge independent)</a:t>
            </a:r>
          </a:p>
          <a:p>
            <a:r>
              <a:rPr lang="en-US"/>
              <a:t>No regional differences in permeability</a:t>
            </a:r>
          </a:p>
        </p:txBody>
      </p:sp>
      <p:sp>
        <p:nvSpPr>
          <p:cNvPr id="4" name="Footer Placeholder 3">
            <a:extLst>
              <a:ext uri="{FF2B5EF4-FFF2-40B4-BE49-F238E27FC236}">
                <a16:creationId xmlns:a16="http://schemas.microsoft.com/office/drawing/2014/main" id="{6BF0BCBE-86B0-40F8-8706-31B9BF8CE843}"/>
              </a:ext>
            </a:extLst>
          </p:cNvPr>
          <p:cNvSpPr>
            <a:spLocks noGrp="1"/>
          </p:cNvSpPr>
          <p:nvPr>
            <p:ph type="ftr" sz="quarter" idx="3"/>
          </p:nvPr>
        </p:nvSpPr>
        <p:spPr/>
        <p:txBody>
          <a:bodyPr/>
          <a:lstStyle/>
          <a:p>
            <a:r>
              <a:rPr lang="en-US" noProof="0"/>
              <a:t>www.open-systems-pharmacology.org</a:t>
            </a:r>
          </a:p>
        </p:txBody>
      </p:sp>
      <p:pic>
        <p:nvPicPr>
          <p:cNvPr id="6" name="Picture 5">
            <a:extLst>
              <a:ext uri="{FF2B5EF4-FFF2-40B4-BE49-F238E27FC236}">
                <a16:creationId xmlns:a16="http://schemas.microsoft.com/office/drawing/2014/main" id="{B76D88AF-4DFE-4B22-992D-2AD88BE39958}"/>
              </a:ext>
            </a:extLst>
          </p:cNvPr>
          <p:cNvPicPr>
            <a:picLocks noChangeAspect="1"/>
          </p:cNvPicPr>
          <p:nvPr/>
        </p:nvPicPr>
        <p:blipFill>
          <a:blip r:embed="rId2"/>
          <a:stretch>
            <a:fillRect/>
          </a:stretch>
        </p:blipFill>
        <p:spPr>
          <a:xfrm>
            <a:off x="7436999" y="2221493"/>
            <a:ext cx="4614811" cy="4053895"/>
          </a:xfrm>
          <a:prstGeom prst="rect">
            <a:avLst/>
          </a:prstGeom>
        </p:spPr>
      </p:pic>
      <p:sp>
        <p:nvSpPr>
          <p:cNvPr id="5" name="Slide Number Placeholder 4">
            <a:extLst>
              <a:ext uri="{FF2B5EF4-FFF2-40B4-BE49-F238E27FC236}">
                <a16:creationId xmlns:a16="http://schemas.microsoft.com/office/drawing/2014/main" id="{A45C1200-896C-416D-84E1-C152C43F2C05}"/>
              </a:ext>
            </a:extLst>
          </p:cNvPr>
          <p:cNvSpPr>
            <a:spLocks noGrp="1"/>
          </p:cNvSpPr>
          <p:nvPr>
            <p:ph type="sldNum" sz="quarter" idx="4"/>
          </p:nvPr>
        </p:nvSpPr>
        <p:spPr/>
        <p:txBody>
          <a:bodyPr/>
          <a:lstStyle/>
          <a:p>
            <a:r>
              <a:rPr lang="en-US" noProof="0"/>
              <a:t>Page </a:t>
            </a:r>
            <a:fld id="{87F334AE-4EAC-4C2D-A638-92A76F09FCC4}" type="slidenum">
              <a:rPr lang="en-US" noProof="0" smtClean="0"/>
              <a:pPr/>
              <a:t>58</a:t>
            </a:fld>
            <a:endParaRPr lang="en-US" noProof="0"/>
          </a:p>
        </p:txBody>
      </p:sp>
    </p:spTree>
    <p:extLst>
      <p:ext uri="{BB962C8B-B14F-4D97-AF65-F5344CB8AC3E}">
        <p14:creationId xmlns:p14="http://schemas.microsoft.com/office/powerpoint/2010/main" val="381141316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D9CB8-21C2-435B-BE59-E3ED32E05339}"/>
              </a:ext>
            </a:extLst>
          </p:cNvPr>
          <p:cNvSpPr>
            <a:spLocks noGrp="1"/>
          </p:cNvSpPr>
          <p:nvPr>
            <p:ph type="title"/>
          </p:nvPr>
        </p:nvSpPr>
        <p:spPr/>
        <p:txBody>
          <a:bodyPr/>
          <a:lstStyle/>
          <a:p>
            <a:r>
              <a:rPr lang="en-US"/>
              <a:t>Permeability</a:t>
            </a:r>
          </a:p>
        </p:txBody>
      </p:sp>
      <p:sp>
        <p:nvSpPr>
          <p:cNvPr id="3" name="Content Placeholder 2">
            <a:extLst>
              <a:ext uri="{FF2B5EF4-FFF2-40B4-BE49-F238E27FC236}">
                <a16:creationId xmlns:a16="http://schemas.microsoft.com/office/drawing/2014/main" id="{A5E656CB-6B4B-430C-B067-969EEC3DD7FE}"/>
              </a:ext>
            </a:extLst>
          </p:cNvPr>
          <p:cNvSpPr>
            <a:spLocks noGrp="1"/>
          </p:cNvSpPr>
          <p:nvPr>
            <p:ph idx="1"/>
          </p:nvPr>
        </p:nvSpPr>
        <p:spPr/>
        <p:txBody>
          <a:bodyPr/>
          <a:lstStyle/>
          <a:p>
            <a:r>
              <a:rPr lang="en-US"/>
              <a:t>Specific intestinal permeability automatically calculated based on Mw and </a:t>
            </a:r>
            <a:r>
              <a:rPr lang="en-US" err="1"/>
              <a:t>logP</a:t>
            </a:r>
            <a:endParaRPr lang="en-US"/>
          </a:p>
          <a:p>
            <a:pPr lvl="1"/>
            <a:r>
              <a:rPr lang="en-US"/>
              <a:t>To enable modification to intestinal permeability an additional permeability input needs to be added manually.</a:t>
            </a:r>
          </a:p>
          <a:p>
            <a:pPr lvl="1"/>
            <a:r>
              <a:rPr lang="en-US"/>
              <a:t>Colonic absorption enabled per default</a:t>
            </a:r>
          </a:p>
        </p:txBody>
      </p:sp>
      <p:sp>
        <p:nvSpPr>
          <p:cNvPr id="4" name="Footer Placeholder 3">
            <a:extLst>
              <a:ext uri="{FF2B5EF4-FFF2-40B4-BE49-F238E27FC236}">
                <a16:creationId xmlns:a16="http://schemas.microsoft.com/office/drawing/2014/main" id="{386CDCDC-BB64-462E-AC03-57FB6B999126}"/>
              </a:ext>
            </a:extLst>
          </p:cNvPr>
          <p:cNvSpPr>
            <a:spLocks noGrp="1"/>
          </p:cNvSpPr>
          <p:nvPr>
            <p:ph type="ftr" sz="quarter" idx="3"/>
          </p:nvPr>
        </p:nvSpPr>
        <p:spPr/>
        <p:txBody>
          <a:bodyPr/>
          <a:lstStyle/>
          <a:p>
            <a:r>
              <a:rPr lang="en-US" noProof="0"/>
              <a:t>www.open-systems-pharmacology.org</a:t>
            </a:r>
          </a:p>
        </p:txBody>
      </p:sp>
      <p:pic>
        <p:nvPicPr>
          <p:cNvPr id="8" name="Picture 7">
            <a:extLst>
              <a:ext uri="{FF2B5EF4-FFF2-40B4-BE49-F238E27FC236}">
                <a16:creationId xmlns:a16="http://schemas.microsoft.com/office/drawing/2014/main" id="{889E7052-6DBF-4B93-962D-7FFB7601F48B}"/>
              </a:ext>
            </a:extLst>
          </p:cNvPr>
          <p:cNvPicPr>
            <a:picLocks noChangeAspect="1"/>
          </p:cNvPicPr>
          <p:nvPr/>
        </p:nvPicPr>
        <p:blipFill>
          <a:blip r:embed="rId2"/>
          <a:stretch>
            <a:fillRect/>
          </a:stretch>
        </p:blipFill>
        <p:spPr>
          <a:xfrm>
            <a:off x="5715000" y="2313732"/>
            <a:ext cx="3849624" cy="3934231"/>
          </a:xfrm>
          <a:prstGeom prst="rect">
            <a:avLst/>
          </a:prstGeom>
        </p:spPr>
      </p:pic>
      <p:sp>
        <p:nvSpPr>
          <p:cNvPr id="5" name="Slide Number Placeholder 4">
            <a:extLst>
              <a:ext uri="{FF2B5EF4-FFF2-40B4-BE49-F238E27FC236}">
                <a16:creationId xmlns:a16="http://schemas.microsoft.com/office/drawing/2014/main" id="{B0387174-1FDE-4025-9939-B5B5D1D03AC3}"/>
              </a:ext>
            </a:extLst>
          </p:cNvPr>
          <p:cNvSpPr>
            <a:spLocks noGrp="1"/>
          </p:cNvSpPr>
          <p:nvPr>
            <p:ph type="sldNum" sz="quarter" idx="4"/>
          </p:nvPr>
        </p:nvSpPr>
        <p:spPr/>
        <p:txBody>
          <a:bodyPr/>
          <a:lstStyle/>
          <a:p>
            <a:r>
              <a:rPr lang="en-US" noProof="0"/>
              <a:t>Page </a:t>
            </a:r>
            <a:fld id="{87F334AE-4EAC-4C2D-A638-92A76F09FCC4}" type="slidenum">
              <a:rPr lang="en-US" noProof="0" smtClean="0"/>
              <a:pPr/>
              <a:t>59</a:t>
            </a:fld>
            <a:endParaRPr lang="en-US" noProof="0"/>
          </a:p>
        </p:txBody>
      </p:sp>
    </p:spTree>
    <p:extLst>
      <p:ext uri="{BB962C8B-B14F-4D97-AF65-F5344CB8AC3E}">
        <p14:creationId xmlns:p14="http://schemas.microsoft.com/office/powerpoint/2010/main" val="42000908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58000">
              <a:srgbClr val="E0EDFF"/>
            </a:gs>
            <a:gs pos="0">
              <a:schemeClr val="bg1"/>
            </a:gs>
            <a:gs pos="100000">
              <a:srgbClr val="33BEFD"/>
            </a:gs>
          </a:gsLst>
          <a:lin ang="5400000" scaled="1"/>
        </a:gradFill>
        <a:effectLst/>
      </p:bgPr>
    </p:bg>
    <p:spTree>
      <p:nvGrpSpPr>
        <p:cNvPr id="1" name="Shape 137"/>
        <p:cNvGrpSpPr/>
        <p:nvPr/>
      </p:nvGrpSpPr>
      <p:grpSpPr>
        <a:xfrm>
          <a:off x="0" y="0"/>
          <a:ext cx="0" cy="0"/>
          <a:chOff x="0" y="0"/>
          <a:chExt cx="0" cy="0"/>
        </a:xfrm>
      </p:grpSpPr>
      <p:sp>
        <p:nvSpPr>
          <p:cNvPr id="138" name="Google Shape;138;g8205a232ce_0_7"/>
          <p:cNvSpPr txBox="1">
            <a:spLocks noGrp="1"/>
          </p:cNvSpPr>
          <p:nvPr>
            <p:ph type="title"/>
          </p:nvPr>
        </p:nvSpPr>
        <p:spPr>
          <a:xfrm>
            <a:off x="366647" y="496007"/>
            <a:ext cx="8169978" cy="1555115"/>
          </a:xfrm>
          <a:prstGeom prst="rect">
            <a:avLst/>
          </a:prstGeom>
          <a:noFill/>
          <a:ln>
            <a:noFill/>
          </a:ln>
        </p:spPr>
        <p:txBody>
          <a:bodyPr spcFirstLastPara="1" wrap="square" lIns="91425" tIns="45700" rIns="91425" bIns="45700" anchor="ctr" anchorCtr="0">
            <a:noAutofit/>
          </a:bodyPr>
          <a:lstStyle/>
          <a:p>
            <a:pPr lvl="0">
              <a:buSzPts val="3240"/>
            </a:pPr>
            <a:r>
              <a:rPr lang="en-US" sz="2000">
                <a:latin typeface="Dosis ExtraLight" panose="020B0604020202020204" charset="0"/>
                <a:ea typeface="Dosis ExtraLight"/>
                <a:cs typeface="Dosis ExtraLight"/>
                <a:sym typeface="Dosis ExtraLight"/>
              </a:rPr>
              <a:t>OSP Management Team coordinates the interplay of focus areas and interfaces between them. Dedicated Focus Groups conceptualize, design and progress the individual areas.</a:t>
            </a:r>
            <a:endParaRPr sz="2800">
              <a:latin typeface="Dosis ExtraLight" panose="020B0604020202020204" charset="0"/>
              <a:ea typeface="Dosis ExtraLight"/>
              <a:cs typeface="Dosis ExtraLight"/>
              <a:sym typeface="Dosis ExtraLight"/>
            </a:endParaRPr>
          </a:p>
        </p:txBody>
      </p:sp>
      <p:sp>
        <p:nvSpPr>
          <p:cNvPr id="139" name="Google Shape;139;g8205a232ce_0_7"/>
          <p:cNvSpPr txBox="1"/>
          <p:nvPr/>
        </p:nvSpPr>
        <p:spPr>
          <a:xfrm>
            <a:off x="746102" y="1947617"/>
            <a:ext cx="5164841" cy="4210846"/>
          </a:xfrm>
          <a:prstGeom prst="rect">
            <a:avLst/>
          </a:prstGeom>
          <a:noFill/>
          <a:ln>
            <a:noFill/>
          </a:ln>
        </p:spPr>
        <p:txBody>
          <a:bodyPr spcFirstLastPara="1" wrap="square" lIns="91425" tIns="91425" rIns="91425" bIns="91425" anchor="t" anchorCtr="0">
            <a:noAutofit/>
          </a:bodyPr>
          <a:lstStyle/>
          <a:p>
            <a:pPr marL="0" marR="100584" lvl="0" indent="0" algn="l" defTabSz="914400" rtl="0" eaLnBrk="1" fontAlgn="auto" latinLnBrk="0" hangingPunct="1">
              <a:lnSpc>
                <a:spcPct val="100000"/>
              </a:lnSpc>
              <a:spcBef>
                <a:spcPts val="936"/>
              </a:spcBef>
              <a:spcAft>
                <a:spcPts val="0"/>
              </a:spcAft>
              <a:buClrTx/>
              <a:buSzPts val="1700"/>
              <a:buFontTx/>
              <a:buNone/>
              <a:tabLst/>
              <a:defRPr/>
            </a:pPr>
            <a:r>
              <a:rPr kumimoji="0" lang="en-US" sz="1800" b="0" i="0" u="none" strike="noStrike" kern="1200" cap="none" spc="0" normalizeH="0" baseline="0" noProof="0">
                <a:ln>
                  <a:noFill/>
                </a:ln>
                <a:solidFill>
                  <a:srgbClr val="434343"/>
                </a:solidFill>
                <a:effectLst/>
                <a:uLnTx/>
                <a:uFillTx/>
                <a:latin typeface="Dosis ExtraLight" panose="020B0604020202020204" charset="0"/>
                <a:ea typeface="Dosis ExtraLight"/>
                <a:cs typeface="Dosis ExtraLight"/>
                <a:sym typeface="Dosis ExtraLight"/>
              </a:rPr>
              <a:t>OSP Management Team organize coordination and oversee all activities (bi-weekly meetings)</a:t>
            </a:r>
          </a:p>
          <a:p>
            <a:pPr marL="0" marR="100584" lvl="0" indent="0" algn="l" defTabSz="914400" rtl="0" eaLnBrk="1" fontAlgn="auto" latinLnBrk="0" hangingPunct="1">
              <a:lnSpc>
                <a:spcPct val="100000"/>
              </a:lnSpc>
              <a:spcBef>
                <a:spcPts val="936"/>
              </a:spcBef>
              <a:spcAft>
                <a:spcPts val="0"/>
              </a:spcAft>
              <a:buClrTx/>
              <a:buSzPts val="1700"/>
              <a:buFontTx/>
              <a:buNone/>
              <a:tabLst/>
              <a:defRPr/>
            </a:pPr>
            <a:endParaRPr kumimoji="0" lang="en-US" sz="800" b="0" i="0" u="none" strike="noStrike" kern="1200" cap="none" spc="0" normalizeH="0" baseline="0" noProof="0">
              <a:ln>
                <a:noFill/>
              </a:ln>
              <a:solidFill>
                <a:srgbClr val="434343"/>
              </a:solidFill>
              <a:effectLst/>
              <a:uLnTx/>
              <a:uFillTx/>
              <a:latin typeface="Dosis ExtraLight" panose="020B0604020202020204" charset="0"/>
              <a:ea typeface="Dosis ExtraLight"/>
              <a:cs typeface="Dosis ExtraLight"/>
              <a:sym typeface="Dosis ExtraLight"/>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44546A">
                    <a:lumMod val="25000"/>
                  </a:srgbClr>
                </a:solidFill>
                <a:effectLst/>
                <a:uLnTx/>
                <a:uFillTx/>
                <a:latin typeface="Dosis ExtraLight" panose="020B0604020202020204" charset="0"/>
                <a:ea typeface="+mn-ea"/>
                <a:cs typeface="+mn-cs"/>
              </a:rPr>
              <a:t>Rolf Burghaus (Chair), Bayer AG</a:t>
            </a:r>
            <a:endParaRPr kumimoji="0" lang="en-US" sz="1800" b="0" i="0" u="none" strike="noStrike" kern="1200" cap="none" spc="0" normalizeH="0" baseline="0" noProof="0">
              <a:ln>
                <a:noFill/>
              </a:ln>
              <a:solidFill>
                <a:srgbClr val="44546A">
                  <a:lumMod val="25000"/>
                </a:srgbClr>
              </a:solidFill>
              <a:effectLst/>
              <a:uLnTx/>
              <a:uFillTx/>
              <a:latin typeface="Dosis ExtraLight" panose="020B0604020202020204" charset="0"/>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44546A">
                    <a:lumMod val="25000"/>
                  </a:srgbClr>
                </a:solidFill>
                <a:effectLst/>
                <a:uLnTx/>
                <a:uFillTx/>
                <a:latin typeface="Dosis ExtraLight" panose="020B0604020202020204" charset="0"/>
                <a:ea typeface="+mn-ea"/>
                <a:cs typeface="+mn-cs"/>
              </a:rPr>
              <a:t>Andrea Edginton, University of Waterloo</a:t>
            </a:r>
            <a:endParaRPr kumimoji="0" lang="en-US" sz="1800" b="0" i="0" u="none" strike="noStrike" kern="1200" cap="none" spc="0" normalizeH="0" baseline="0" noProof="0">
              <a:ln>
                <a:noFill/>
              </a:ln>
              <a:solidFill>
                <a:srgbClr val="44546A">
                  <a:lumMod val="25000"/>
                </a:srgbClr>
              </a:solidFill>
              <a:effectLst/>
              <a:uLnTx/>
              <a:uFillTx/>
              <a:latin typeface="Dosis ExtraLight" panose="020B0604020202020204" charset="0"/>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err="1">
                <a:ln>
                  <a:noFill/>
                </a:ln>
                <a:solidFill>
                  <a:srgbClr val="44546A">
                    <a:lumMod val="25000"/>
                  </a:srgbClr>
                </a:solidFill>
                <a:effectLst/>
                <a:uLnTx/>
                <a:uFillTx/>
                <a:latin typeface="Dosis ExtraLight" panose="020B0604020202020204" charset="0"/>
                <a:ea typeface="+mn-ea"/>
                <a:cs typeface="+mn-cs"/>
              </a:rPr>
              <a:t>Valvanera</a:t>
            </a:r>
            <a:r>
              <a:rPr kumimoji="0" lang="en-US" sz="1400" b="0" i="0" u="none" strike="noStrike" kern="1200" cap="none" spc="0" normalizeH="0" baseline="0" noProof="0">
                <a:ln>
                  <a:noFill/>
                </a:ln>
                <a:solidFill>
                  <a:srgbClr val="44546A">
                    <a:lumMod val="25000"/>
                  </a:srgbClr>
                </a:solidFill>
                <a:effectLst/>
                <a:uLnTx/>
                <a:uFillTx/>
                <a:latin typeface="Dosis ExtraLight" panose="020B0604020202020204" charset="0"/>
                <a:ea typeface="+mn-ea"/>
                <a:cs typeface="+mn-cs"/>
              </a:rPr>
              <a:t> Vozmediano Esteban, University of Florida</a:t>
            </a:r>
            <a:endParaRPr kumimoji="0" lang="en-US" sz="1800" b="0" i="0" u="none" strike="noStrike" kern="1200" cap="none" spc="0" normalizeH="0" baseline="0" noProof="0">
              <a:ln>
                <a:noFill/>
              </a:ln>
              <a:solidFill>
                <a:srgbClr val="44546A">
                  <a:lumMod val="25000"/>
                </a:srgbClr>
              </a:solidFill>
              <a:effectLst/>
              <a:uLnTx/>
              <a:uFillTx/>
              <a:latin typeface="Dosis ExtraLight" panose="020B0604020202020204" charset="0"/>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44546A">
                    <a:lumMod val="25000"/>
                  </a:srgbClr>
                </a:solidFill>
                <a:effectLst/>
                <a:uLnTx/>
                <a:uFillTx/>
                <a:latin typeface="Dosis ExtraLight" panose="020B0604020202020204" charset="0"/>
                <a:ea typeface="+mn-ea"/>
                <a:cs typeface="+mn-cs"/>
              </a:rPr>
              <a:t>Andreas Kovar, Sanofi</a:t>
            </a:r>
            <a:endParaRPr kumimoji="0" lang="en-US" sz="1800" b="0" i="0" u="none" strike="noStrike" kern="1200" cap="none" spc="0" normalizeH="0" baseline="0" noProof="0">
              <a:ln>
                <a:noFill/>
              </a:ln>
              <a:solidFill>
                <a:srgbClr val="44546A">
                  <a:lumMod val="25000"/>
                </a:srgbClr>
              </a:solidFill>
              <a:effectLst/>
              <a:uLnTx/>
              <a:uFillTx/>
              <a:latin typeface="Dosis ExtraLight" panose="020B0604020202020204" charset="0"/>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44546A">
                    <a:lumMod val="25000"/>
                  </a:srgbClr>
                </a:solidFill>
                <a:effectLst/>
                <a:uLnTx/>
                <a:uFillTx/>
                <a:latin typeface="Dosis ExtraLight" panose="020B0604020202020204" charset="0"/>
                <a:ea typeface="+mn-ea"/>
                <a:cs typeface="+mn-cs"/>
              </a:rPr>
              <a:t>Thorsten Lehr, Universität des </a:t>
            </a:r>
            <a:r>
              <a:rPr kumimoji="0" lang="en-US" sz="1400" b="0" i="0" u="none" strike="noStrike" kern="1200" cap="none" spc="0" normalizeH="0" baseline="0" noProof="0" err="1">
                <a:ln>
                  <a:noFill/>
                </a:ln>
                <a:solidFill>
                  <a:srgbClr val="44546A">
                    <a:lumMod val="25000"/>
                  </a:srgbClr>
                </a:solidFill>
                <a:effectLst/>
                <a:uLnTx/>
                <a:uFillTx/>
                <a:latin typeface="Dosis ExtraLight" panose="020B0604020202020204" charset="0"/>
                <a:ea typeface="+mn-ea"/>
                <a:cs typeface="+mn-cs"/>
              </a:rPr>
              <a:t>Saarlandes</a:t>
            </a:r>
            <a:endParaRPr kumimoji="0" lang="en-US" sz="1400" b="0" i="0" u="none" strike="noStrike" kern="1200" cap="none" spc="0" normalizeH="0" baseline="0" noProof="0">
              <a:ln>
                <a:noFill/>
              </a:ln>
              <a:solidFill>
                <a:srgbClr val="44546A">
                  <a:lumMod val="25000"/>
                </a:srgbClr>
              </a:solidFill>
              <a:effectLst/>
              <a:uLnTx/>
              <a:uFillTx/>
              <a:latin typeface="Dosis ExtraLight" panose="020B0604020202020204" charset="0"/>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44546A">
                    <a:lumMod val="25000"/>
                  </a:srgbClr>
                </a:solidFill>
                <a:effectLst/>
                <a:uLnTx/>
                <a:uFillTx/>
                <a:latin typeface="Dosis ExtraLight" panose="020B0604020202020204" charset="0"/>
                <a:ea typeface="+mn-ea"/>
                <a:cs typeface="+mn-cs"/>
              </a:rPr>
              <a:t>Jörg Lippert, Bayer AG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DE" sz="1400" b="0" i="0" u="none" strike="noStrike" kern="1200" cap="none" spc="0" normalizeH="0" baseline="0" noProof="0">
                <a:ln>
                  <a:noFill/>
                </a:ln>
                <a:solidFill>
                  <a:srgbClr val="44546A">
                    <a:lumMod val="25000"/>
                  </a:srgbClr>
                </a:solidFill>
                <a:effectLst/>
                <a:uLnTx/>
                <a:uFillTx/>
                <a:latin typeface="Dosis ExtraLight" panose="020B0604020202020204" charset="0"/>
                <a:ea typeface="Calibri" panose="020F0502020204030204" pitchFamily="34" charset="0"/>
                <a:cs typeface="+mn-cs"/>
              </a:rPr>
              <a:t>José David Gómez Mantilla, </a:t>
            </a:r>
            <a:r>
              <a:rPr kumimoji="0" lang="en-US" sz="1400" b="0" i="0" u="none" strike="noStrike" kern="1200" cap="none" spc="0" normalizeH="0" baseline="0" noProof="0">
                <a:ln>
                  <a:noFill/>
                </a:ln>
                <a:solidFill>
                  <a:srgbClr val="44546A">
                    <a:lumMod val="25000"/>
                  </a:srgbClr>
                </a:solidFill>
                <a:effectLst/>
                <a:uLnTx/>
                <a:uFillTx/>
                <a:latin typeface="Dosis ExtraLight" panose="020B0604020202020204" charset="0"/>
                <a:ea typeface="+mn-ea"/>
                <a:cs typeface="+mn-cs"/>
              </a:rPr>
              <a:t>Boehringer Ingelheim</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44546A">
                    <a:lumMod val="25000"/>
                  </a:srgbClr>
                </a:solidFill>
                <a:effectLst/>
                <a:uLnTx/>
                <a:uFillTx/>
                <a:latin typeface="Dosis ExtraLight" panose="020B0604020202020204" charset="0"/>
                <a:ea typeface="+mn-ea"/>
                <a:cs typeface="+mn-cs"/>
              </a:rPr>
              <a:t>Matthew M. Riggs, </a:t>
            </a:r>
            <a:r>
              <a:rPr kumimoji="0" lang="en-US" sz="1400" b="0" i="0" u="none" strike="noStrike" kern="1200" cap="none" spc="0" normalizeH="0" baseline="0" noProof="0" err="1">
                <a:ln>
                  <a:noFill/>
                </a:ln>
                <a:solidFill>
                  <a:srgbClr val="44546A">
                    <a:lumMod val="25000"/>
                  </a:srgbClr>
                </a:solidFill>
                <a:effectLst/>
                <a:uLnTx/>
                <a:uFillTx/>
                <a:latin typeface="Dosis ExtraLight" panose="020B0604020202020204" charset="0"/>
                <a:ea typeface="+mn-ea"/>
                <a:cs typeface="+mn-cs"/>
              </a:rPr>
              <a:t>Metrum</a:t>
            </a:r>
            <a:r>
              <a:rPr kumimoji="0" lang="en-US" sz="1400" b="0" i="0" u="none" strike="noStrike" kern="1200" cap="none" spc="0" normalizeH="0" baseline="0" noProof="0">
                <a:ln>
                  <a:noFill/>
                </a:ln>
                <a:solidFill>
                  <a:srgbClr val="44546A">
                    <a:lumMod val="25000"/>
                  </a:srgbClr>
                </a:solidFill>
                <a:effectLst/>
                <a:uLnTx/>
                <a:uFillTx/>
                <a:latin typeface="Dosis ExtraLight" panose="020B0604020202020204" charset="0"/>
                <a:ea typeface="+mn-ea"/>
                <a:cs typeface="+mn-cs"/>
              </a:rPr>
              <a:t> Research Group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44546A">
                    <a:lumMod val="25000"/>
                  </a:srgbClr>
                </a:solidFill>
                <a:effectLst/>
                <a:uLnTx/>
                <a:uFillTx/>
                <a:latin typeface="Dosis ExtraLight" panose="020B0604020202020204" charset="0"/>
                <a:ea typeface="+mn-ea"/>
                <a:cs typeface="+mn-cs"/>
              </a:rPr>
              <a:t>Stephan Schaller, </a:t>
            </a:r>
            <a:r>
              <a:rPr kumimoji="0" lang="en-US" sz="1400" b="0" i="0" u="none" strike="noStrike" kern="1200" cap="none" spc="0" normalizeH="0" baseline="0" noProof="0" err="1">
                <a:ln>
                  <a:noFill/>
                </a:ln>
                <a:solidFill>
                  <a:srgbClr val="44546A">
                    <a:lumMod val="25000"/>
                  </a:srgbClr>
                </a:solidFill>
                <a:effectLst/>
                <a:uLnTx/>
                <a:uFillTx/>
                <a:latin typeface="Dosis ExtraLight" panose="020B0604020202020204" charset="0"/>
                <a:ea typeface="+mn-ea"/>
                <a:cs typeface="+mn-cs"/>
              </a:rPr>
              <a:t>esqLABS</a:t>
            </a:r>
            <a:endParaRPr kumimoji="0" lang="en-US" sz="1400" b="0" i="0" u="none" strike="noStrike" kern="1200" cap="none" spc="0" normalizeH="0" baseline="0" noProof="0">
              <a:ln>
                <a:noFill/>
              </a:ln>
              <a:solidFill>
                <a:srgbClr val="44546A">
                  <a:lumMod val="25000"/>
                </a:srgbClr>
              </a:solidFill>
              <a:effectLst/>
              <a:uLnTx/>
              <a:uFillTx/>
              <a:latin typeface="Dosis ExtraLight" panose="020B0604020202020204" charset="0"/>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44546A">
                    <a:lumMod val="25000"/>
                  </a:srgbClr>
                </a:solidFill>
                <a:effectLst/>
                <a:uLnTx/>
                <a:uFillTx/>
                <a:latin typeface="Dosis ExtraLight" panose="020B0604020202020204" charset="0"/>
                <a:ea typeface="+mn-ea"/>
                <a:cs typeface="+mn-cs"/>
              </a:rPr>
              <a:t>Michael Sevestre, Design2Code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44546A">
                    <a:lumMod val="25000"/>
                  </a:srgbClr>
                </a:solidFill>
                <a:effectLst/>
                <a:uLnTx/>
                <a:uFillTx/>
                <a:latin typeface="Dosis ExtraLight" panose="020B0604020202020204" charset="0"/>
                <a:ea typeface="+mn-ea"/>
                <a:cs typeface="+mn-cs"/>
              </a:rPr>
              <a:t>Erik Sjögren, </a:t>
            </a:r>
            <a:r>
              <a:rPr kumimoji="0" lang="en-US" sz="1400" b="0" i="0" u="none" strike="noStrike" kern="1200" cap="none" spc="0" normalizeH="0" baseline="0" noProof="0" err="1">
                <a:ln>
                  <a:noFill/>
                </a:ln>
                <a:solidFill>
                  <a:srgbClr val="44546A">
                    <a:lumMod val="25000"/>
                  </a:srgbClr>
                </a:solidFill>
                <a:effectLst/>
                <a:uLnTx/>
                <a:uFillTx/>
                <a:latin typeface="Dosis ExtraLight" panose="020B0604020202020204" charset="0"/>
                <a:ea typeface="+mn-ea"/>
                <a:cs typeface="+mn-cs"/>
              </a:rPr>
              <a:t>Pharmetheus</a:t>
            </a:r>
            <a:r>
              <a:rPr kumimoji="0" lang="en-US" sz="1400" b="0" i="0" u="none" strike="noStrike" kern="1200" cap="none" spc="0" normalizeH="0" baseline="0" noProof="0">
                <a:ln>
                  <a:noFill/>
                </a:ln>
                <a:solidFill>
                  <a:srgbClr val="44546A">
                    <a:lumMod val="25000"/>
                  </a:srgbClr>
                </a:solidFill>
                <a:effectLst/>
                <a:uLnTx/>
                <a:uFillTx/>
                <a:latin typeface="Dosis ExtraLight" panose="020B0604020202020204" charset="0"/>
                <a:ea typeface="+mn-ea"/>
                <a:cs typeface="+mn-cs"/>
              </a:rPr>
              <a:t>, Uppsala University</a:t>
            </a:r>
            <a:endParaRPr kumimoji="0" lang="en-US" sz="1800" b="0" i="0" u="none" strike="noStrike" kern="1200" cap="none" spc="0" normalizeH="0" baseline="0" noProof="0">
              <a:ln>
                <a:noFill/>
              </a:ln>
              <a:solidFill>
                <a:srgbClr val="44546A">
                  <a:lumMod val="25000"/>
                </a:srgbClr>
              </a:solidFill>
              <a:effectLst/>
              <a:uLnTx/>
              <a:uFillTx/>
              <a:latin typeface="Dosis ExtraLight" panose="020B0604020202020204" charset="0"/>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44546A">
                    <a:lumMod val="25000"/>
                  </a:srgbClr>
                </a:solidFill>
                <a:effectLst/>
                <a:uLnTx/>
                <a:uFillTx/>
                <a:latin typeface="Dosis ExtraLight" panose="020B0604020202020204" charset="0"/>
                <a:ea typeface="+mn-ea"/>
                <a:cs typeface="+mn-cs"/>
              </a:rPr>
              <a:t>Juri Solodenko, Bayer AG</a:t>
            </a:r>
            <a:endParaRPr kumimoji="0" lang="en-US" sz="1800" b="0" i="0" u="none" strike="noStrike" kern="1200" cap="none" spc="0" normalizeH="0" baseline="0" noProof="0">
              <a:ln>
                <a:noFill/>
              </a:ln>
              <a:solidFill>
                <a:srgbClr val="44546A">
                  <a:lumMod val="25000"/>
                </a:srgbClr>
              </a:solidFill>
              <a:effectLst/>
              <a:uLnTx/>
              <a:uFillTx/>
              <a:latin typeface="Dosis ExtraLight" panose="020B0604020202020204" charset="0"/>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44546A">
                    <a:lumMod val="25000"/>
                  </a:srgbClr>
                </a:solidFill>
                <a:effectLst/>
                <a:uLnTx/>
                <a:uFillTx/>
                <a:latin typeface="Dosis ExtraLight" panose="020B0604020202020204" charset="0"/>
                <a:ea typeface="+mn-ea"/>
                <a:cs typeface="+mn-cs"/>
              </a:rPr>
              <a:t>Alexander </a:t>
            </a:r>
            <a:r>
              <a:rPr kumimoji="0" lang="en-US" sz="1400" b="0" i="0" u="none" strike="noStrike" kern="1200" cap="none" spc="0" normalizeH="0" baseline="0" noProof="0" err="1">
                <a:ln>
                  <a:noFill/>
                </a:ln>
                <a:solidFill>
                  <a:srgbClr val="44546A">
                    <a:lumMod val="25000"/>
                  </a:srgbClr>
                </a:solidFill>
                <a:effectLst/>
                <a:uLnTx/>
                <a:uFillTx/>
                <a:latin typeface="Dosis ExtraLight" panose="020B0604020202020204" charset="0"/>
                <a:ea typeface="+mn-ea"/>
                <a:cs typeface="+mn-cs"/>
              </a:rPr>
              <a:t>Staab</a:t>
            </a:r>
            <a:r>
              <a:rPr kumimoji="0" lang="en-US" sz="1400" b="0" i="0" u="none" strike="noStrike" kern="1200" cap="none" spc="0" normalizeH="0" baseline="0" noProof="0">
                <a:ln>
                  <a:noFill/>
                </a:ln>
                <a:solidFill>
                  <a:srgbClr val="44546A">
                    <a:lumMod val="25000"/>
                  </a:srgbClr>
                </a:solidFill>
                <a:effectLst/>
                <a:uLnTx/>
                <a:uFillTx/>
                <a:latin typeface="Dosis ExtraLight" panose="020B0604020202020204" charset="0"/>
                <a:ea typeface="+mn-ea"/>
                <a:cs typeface="+mn-cs"/>
              </a:rPr>
              <a:t>, Boehringer Ingelheim</a:t>
            </a:r>
            <a:endParaRPr kumimoji="0" lang="en-US" sz="1800" b="0" i="0" u="none" strike="noStrike" kern="1200" cap="none" spc="0" normalizeH="0" baseline="0" noProof="0">
              <a:ln>
                <a:noFill/>
              </a:ln>
              <a:solidFill>
                <a:srgbClr val="44546A">
                  <a:lumMod val="25000"/>
                </a:srgbClr>
              </a:solidFill>
              <a:effectLst/>
              <a:uLnTx/>
              <a:uFillTx/>
              <a:latin typeface="Dosis ExtraLight" panose="020B0604020202020204" charset="0"/>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44546A">
                    <a:lumMod val="25000"/>
                  </a:srgbClr>
                </a:solidFill>
                <a:effectLst/>
                <a:uLnTx/>
                <a:uFillTx/>
                <a:latin typeface="Dosis ExtraLight" panose="020B0604020202020204" charset="0"/>
                <a:ea typeface="+mn-ea"/>
                <a:cs typeface="+mn-cs"/>
              </a:rPr>
              <a:t>Donato Teutonico, Sanofi</a:t>
            </a:r>
            <a:endParaRPr kumimoji="0" lang="en-US" sz="1800" b="0" i="0" u="none" strike="noStrike" kern="1200" cap="none" spc="0" normalizeH="0" baseline="0" noProof="0">
              <a:ln>
                <a:noFill/>
              </a:ln>
              <a:solidFill>
                <a:srgbClr val="44546A">
                  <a:lumMod val="25000"/>
                </a:srgbClr>
              </a:solidFill>
              <a:effectLst/>
              <a:uLnTx/>
              <a:uFillTx/>
              <a:latin typeface="Dosis ExtraLight" panose="020B0604020202020204" charset="0"/>
              <a:ea typeface="+mn-ea"/>
              <a:cs typeface="+mn-cs"/>
            </a:endParaRPr>
          </a:p>
          <a:p>
            <a:pPr marL="0" marR="100584" lvl="0" indent="0" algn="l" defTabSz="914400" rtl="0" eaLnBrk="1" fontAlgn="auto" latinLnBrk="0" hangingPunct="1">
              <a:lnSpc>
                <a:spcPct val="100000"/>
              </a:lnSpc>
              <a:spcBef>
                <a:spcPts val="936"/>
              </a:spcBef>
              <a:spcAft>
                <a:spcPts val="0"/>
              </a:spcAft>
              <a:buClr>
                <a:srgbClr val="000000"/>
              </a:buClr>
              <a:buSzPts val="1700"/>
              <a:buFont typeface="Arial"/>
              <a:buNone/>
              <a:tabLst/>
              <a:defRPr/>
            </a:pPr>
            <a:endParaRPr kumimoji="0" sz="1800" b="0" i="0" u="none" strike="noStrike" kern="1200" cap="none" spc="0" normalizeH="0" baseline="0" noProof="0">
              <a:ln>
                <a:noFill/>
              </a:ln>
              <a:solidFill>
                <a:srgbClr val="434343"/>
              </a:solidFill>
              <a:effectLst/>
              <a:uLnTx/>
              <a:uFillTx/>
              <a:latin typeface="Dosis ExtraLight" panose="020B0604020202020204" charset="0"/>
              <a:ea typeface="Dosis ExtraLight"/>
              <a:cs typeface="Dosis ExtraLight"/>
              <a:sym typeface="Dosis ExtraLight"/>
            </a:endParaRPr>
          </a:p>
        </p:txBody>
      </p:sp>
      <p:sp>
        <p:nvSpPr>
          <p:cNvPr id="2" name="TextBox 1">
            <a:extLst>
              <a:ext uri="{FF2B5EF4-FFF2-40B4-BE49-F238E27FC236}">
                <a16:creationId xmlns:a16="http://schemas.microsoft.com/office/drawing/2014/main" id="{E0B37A7F-E941-407C-9DC5-E1048B278A32}"/>
              </a:ext>
            </a:extLst>
          </p:cNvPr>
          <p:cNvSpPr txBox="1"/>
          <p:nvPr/>
        </p:nvSpPr>
        <p:spPr>
          <a:xfrm>
            <a:off x="670999" y="6158463"/>
            <a:ext cx="11176731"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a:ln>
                  <a:noFill/>
                </a:ln>
                <a:solidFill>
                  <a:srgbClr val="434343"/>
                </a:solidFill>
                <a:effectLst/>
                <a:uLnTx/>
                <a:uFillTx/>
                <a:latin typeface="Dosis ExtraLight" panose="020B0604020202020204" charset="0"/>
                <a:ea typeface="Dosis ExtraLight"/>
                <a:cs typeface="Dosis ExtraLight"/>
                <a:sym typeface="Dosis ExtraLight"/>
              </a:rPr>
              <a:t>Focus groups are expected to conceptualize and coordinate activities of the respective field.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a:ln>
                  <a:noFill/>
                </a:ln>
                <a:solidFill>
                  <a:srgbClr val="434343"/>
                </a:solidFill>
                <a:effectLst/>
                <a:uLnTx/>
                <a:uFillTx/>
                <a:latin typeface="Dosis ExtraLight" panose="020B0604020202020204" charset="0"/>
                <a:ea typeface="Dosis ExtraLight"/>
                <a:cs typeface="Dosis ExtraLight"/>
                <a:sym typeface="Dosis ExtraLight"/>
              </a:rPr>
              <a:t>Includes a OSP MT sponsor, a chair and OSP community members.</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1" u="none" strike="noStrike" kern="1200" cap="none" spc="0" normalizeH="0" baseline="0" noProof="0">
              <a:ln>
                <a:noFill/>
              </a:ln>
              <a:solidFill>
                <a:prstClr val="black"/>
              </a:solidFill>
              <a:effectLst/>
              <a:uLnTx/>
              <a:uFillTx/>
              <a:latin typeface="Dosis ExtraLight" panose="020B0604020202020204" charset="0"/>
              <a:ea typeface="+mn-ea"/>
              <a:cs typeface="+mn-cs"/>
            </a:endParaRPr>
          </a:p>
        </p:txBody>
      </p:sp>
      <p:sp>
        <p:nvSpPr>
          <p:cNvPr id="5" name="Google Shape;139;g8205a232ce_0_7">
            <a:extLst>
              <a:ext uri="{FF2B5EF4-FFF2-40B4-BE49-F238E27FC236}">
                <a16:creationId xmlns:a16="http://schemas.microsoft.com/office/drawing/2014/main" id="{71B01B88-073B-41F3-93B1-B7376246C475}"/>
              </a:ext>
            </a:extLst>
          </p:cNvPr>
          <p:cNvSpPr txBox="1"/>
          <p:nvPr/>
        </p:nvSpPr>
        <p:spPr>
          <a:xfrm>
            <a:off x="5957305" y="1930394"/>
            <a:ext cx="5594396" cy="4210846"/>
          </a:xfrm>
          <a:prstGeom prst="rect">
            <a:avLst/>
          </a:prstGeom>
          <a:noFill/>
          <a:ln>
            <a:noFill/>
          </a:ln>
        </p:spPr>
        <p:txBody>
          <a:bodyPr spcFirstLastPara="1" wrap="square" lIns="91425" tIns="91425" rIns="91425" bIns="91425" anchor="t" anchorCtr="0">
            <a:noAutofit/>
          </a:bodyPr>
          <a:lstStyle/>
          <a:p>
            <a:pPr marL="0" marR="100584" lvl="0" indent="0" algn="l" defTabSz="914400" rtl="0" eaLnBrk="1" fontAlgn="auto" latinLnBrk="0" hangingPunct="1">
              <a:lnSpc>
                <a:spcPct val="100000"/>
              </a:lnSpc>
              <a:spcBef>
                <a:spcPts val="936"/>
              </a:spcBef>
              <a:spcAft>
                <a:spcPts val="0"/>
              </a:spcAft>
              <a:buClrTx/>
              <a:buSzPts val="1700"/>
              <a:buFontTx/>
              <a:buNone/>
              <a:tabLst/>
              <a:defRPr/>
            </a:pPr>
            <a:r>
              <a:rPr kumimoji="0" lang="en-US" sz="1800" b="0" i="0" u="none" strike="noStrike" kern="1200" cap="none" spc="0" normalizeH="0" baseline="0" noProof="0">
                <a:ln>
                  <a:noFill/>
                </a:ln>
                <a:solidFill>
                  <a:srgbClr val="434343"/>
                </a:solidFill>
                <a:effectLst/>
                <a:uLnTx/>
                <a:uFillTx/>
                <a:latin typeface="Dosis ExtraLight" panose="020B0604020202020204" charset="0"/>
                <a:ea typeface="Dosis ExtraLight"/>
                <a:cs typeface="Dosis ExtraLight"/>
                <a:sym typeface="Dosis ExtraLight"/>
              </a:rPr>
              <a:t>OSP Sounding Board provides scientific/technical consultancy to MT and informs on trends</a:t>
            </a:r>
          </a:p>
          <a:p>
            <a:pPr marL="0" marR="100584" lvl="0" indent="0" algn="l" defTabSz="914400" rtl="0" eaLnBrk="1" fontAlgn="auto" latinLnBrk="0" hangingPunct="1">
              <a:lnSpc>
                <a:spcPct val="100000"/>
              </a:lnSpc>
              <a:spcBef>
                <a:spcPts val="936"/>
              </a:spcBef>
              <a:spcAft>
                <a:spcPts val="0"/>
              </a:spcAft>
              <a:buClrTx/>
              <a:buSzPts val="1700"/>
              <a:buFontTx/>
              <a:buNone/>
              <a:tabLst/>
              <a:defRPr/>
            </a:pPr>
            <a:endParaRPr kumimoji="0" lang="en-US" sz="1400" b="0" i="0" u="none" strike="noStrike" kern="1200" cap="none" spc="0" normalizeH="0" baseline="0" noProof="0">
              <a:ln>
                <a:noFill/>
              </a:ln>
              <a:solidFill>
                <a:srgbClr val="434343"/>
              </a:solidFill>
              <a:effectLst/>
              <a:uLnTx/>
              <a:uFillTx/>
              <a:latin typeface="Dosis ExtraLight" panose="020B0604020202020204" charset="0"/>
              <a:ea typeface="Dosis ExtraLight"/>
              <a:cs typeface="Dosis ExtraLight"/>
              <a:sym typeface="Dosis ExtraLight"/>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44546A">
                    <a:lumMod val="50000"/>
                  </a:srgbClr>
                </a:solidFill>
                <a:effectLst/>
                <a:uLnTx/>
                <a:uFillTx/>
                <a:latin typeface="Dosis ExtraLight" panose="020B0604020202020204" charset="0"/>
                <a:ea typeface="+mn-ea"/>
                <a:cs typeface="+mn-cs"/>
              </a:rPr>
              <a:t>Sebastian </a:t>
            </a:r>
            <a:r>
              <a:rPr kumimoji="0" lang="en-US" sz="1400" b="0" i="0" u="none" strike="noStrike" kern="1200" cap="none" spc="0" normalizeH="0" baseline="0" noProof="0" err="1">
                <a:ln>
                  <a:noFill/>
                </a:ln>
                <a:solidFill>
                  <a:srgbClr val="44546A">
                    <a:lumMod val="50000"/>
                  </a:srgbClr>
                </a:solidFill>
                <a:effectLst/>
                <a:uLnTx/>
                <a:uFillTx/>
                <a:latin typeface="Dosis ExtraLight" panose="020B0604020202020204" charset="0"/>
                <a:ea typeface="+mn-ea"/>
                <a:cs typeface="+mn-cs"/>
              </a:rPr>
              <a:t>Frechen</a:t>
            </a:r>
            <a:r>
              <a:rPr kumimoji="0" lang="en-US" sz="1400" b="0" i="0" u="none" strike="noStrike" kern="1200" cap="none" spc="0" normalizeH="0" baseline="0" noProof="0">
                <a:ln>
                  <a:noFill/>
                </a:ln>
                <a:solidFill>
                  <a:srgbClr val="44546A">
                    <a:lumMod val="50000"/>
                  </a:srgbClr>
                </a:solidFill>
                <a:effectLst/>
                <a:uLnTx/>
                <a:uFillTx/>
                <a:latin typeface="Dosis ExtraLight" panose="020B0604020202020204" charset="0"/>
                <a:ea typeface="+mn-ea"/>
                <a:cs typeface="+mn-cs"/>
              </a:rPr>
              <a:t>, Bayer AG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44546A">
                    <a:lumMod val="50000"/>
                  </a:srgbClr>
                </a:solidFill>
                <a:effectLst/>
                <a:uLnTx/>
                <a:uFillTx/>
                <a:latin typeface="Dosis ExtraLight" panose="020B0604020202020204" charset="0"/>
                <a:ea typeface="+mn-ea"/>
                <a:cs typeface="+mn-cs"/>
              </a:rPr>
              <a:t>Mats Karlsson, Uppsala University</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44546A">
                    <a:lumMod val="50000"/>
                  </a:srgbClr>
                </a:solidFill>
                <a:effectLst/>
                <a:uLnTx/>
                <a:uFillTx/>
                <a:latin typeface="Dosis ExtraLight" panose="020B0604020202020204" charset="0"/>
                <a:ea typeface="+mn-ea"/>
                <a:cs typeface="+mn-cs"/>
              </a:rPr>
              <a:t>Peter Milligan, </a:t>
            </a:r>
            <a:r>
              <a:rPr kumimoji="0" lang="en-US" sz="1400" b="0" i="0" u="none" strike="noStrike" kern="1200" cap="none" spc="0" normalizeH="0" baseline="0" noProof="0" err="1">
                <a:ln>
                  <a:noFill/>
                </a:ln>
                <a:solidFill>
                  <a:srgbClr val="44546A">
                    <a:lumMod val="50000"/>
                  </a:srgbClr>
                </a:solidFill>
                <a:effectLst/>
                <a:uLnTx/>
                <a:uFillTx/>
                <a:latin typeface="Dosis ExtraLight" panose="020B0604020202020204" charset="0"/>
                <a:ea typeface="+mn-ea"/>
                <a:cs typeface="+mn-cs"/>
              </a:rPr>
              <a:t>Pharmetheus</a:t>
            </a:r>
            <a:endParaRPr kumimoji="0" lang="en-US" sz="1400" b="0" i="0" u="none" strike="noStrike" kern="1200" cap="none" spc="0" normalizeH="0" baseline="0" noProof="0">
              <a:ln>
                <a:noFill/>
              </a:ln>
              <a:solidFill>
                <a:srgbClr val="44546A">
                  <a:lumMod val="50000"/>
                </a:srgbClr>
              </a:solidFill>
              <a:effectLst/>
              <a:uLnTx/>
              <a:uFillTx/>
              <a:latin typeface="Dosis ExtraLight" panose="020B0604020202020204" charset="0"/>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44546A">
                    <a:lumMod val="50000"/>
                  </a:srgbClr>
                </a:solidFill>
                <a:effectLst/>
                <a:uLnTx/>
                <a:uFillTx/>
                <a:latin typeface="Dosis ExtraLight" panose="020B0604020202020204" charset="0"/>
                <a:ea typeface="+mn-ea"/>
                <a:cs typeface="+mn-cs"/>
              </a:rPr>
              <a:t>Jan Schlender, Bayer AG</a:t>
            </a: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n-US" sz="1400" b="0" i="0" u="none" strike="noStrike" kern="1200" cap="none" spc="0" normalizeH="0" baseline="0" noProof="0">
                <a:ln>
                  <a:noFill/>
                </a:ln>
                <a:solidFill>
                  <a:prstClr val="black"/>
                </a:solidFill>
                <a:effectLst/>
                <a:uLnTx/>
                <a:uFillTx/>
                <a:latin typeface="Dosis ExtraLight" panose="020B0604020202020204" charset="0"/>
                <a:ea typeface="+mn-ea"/>
                <a:cs typeface="+mn-cs"/>
              </a:rPr>
            </a:br>
            <a:endParaRPr kumimoji="0" sz="1800" b="0" i="0" u="none" strike="noStrike" kern="1200" cap="none" spc="0" normalizeH="0" baseline="0" noProof="0">
              <a:ln>
                <a:noFill/>
              </a:ln>
              <a:solidFill>
                <a:srgbClr val="434343"/>
              </a:solidFill>
              <a:effectLst/>
              <a:uLnTx/>
              <a:uFillTx/>
              <a:latin typeface="Dosis ExtraLight" panose="020B0604020202020204" charset="0"/>
              <a:ea typeface="Dosis ExtraLight"/>
              <a:cs typeface="Dosis ExtraLight"/>
              <a:sym typeface="Dosis ExtraLight"/>
            </a:endParaRPr>
          </a:p>
        </p:txBody>
      </p:sp>
      <p:pic>
        <p:nvPicPr>
          <p:cNvPr id="6" name="Picture 5" descr="Text&#10;&#10;Description automatically generated with low confidence">
            <a:extLst>
              <a:ext uri="{FF2B5EF4-FFF2-40B4-BE49-F238E27FC236}">
                <a16:creationId xmlns:a16="http://schemas.microsoft.com/office/drawing/2014/main" id="{ED8C2786-803D-46EC-95C6-2D5937A00A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36625" y="841361"/>
            <a:ext cx="3492029" cy="864406"/>
          </a:xfrm>
          <a:prstGeom prst="rect">
            <a:avLst/>
          </a:prstGeom>
        </p:spPr>
      </p:pic>
      <p:sp>
        <p:nvSpPr>
          <p:cNvPr id="4" name="Slide Number Placeholder 3">
            <a:extLst>
              <a:ext uri="{FF2B5EF4-FFF2-40B4-BE49-F238E27FC236}">
                <a16:creationId xmlns:a16="http://schemas.microsoft.com/office/drawing/2014/main" id="{70660635-29EE-4313-99E4-78203BF49AD6}"/>
              </a:ext>
            </a:extLst>
          </p:cNvPr>
          <p:cNvSpPr>
            <a:spLocks noGrp="1"/>
          </p:cNvSpPr>
          <p:nvPr>
            <p:ph type="sldNum" sz="quarter" idx="12"/>
          </p:nvPr>
        </p:nvSpPr>
        <p:spPr/>
        <p:txBody>
          <a:bodyPr/>
          <a:lstStyle/>
          <a:p>
            <a:fld id="{90C5F88E-1DF5-4096-A98B-B74A7BF89423}" type="slidenum">
              <a:rPr lang="en-CA" smtClean="0"/>
              <a:t>6</a:t>
            </a:fld>
            <a:endParaRPr lang="en-CA"/>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139D93-C134-4D15-9D11-418B79FEC10F}"/>
              </a:ext>
            </a:extLst>
          </p:cNvPr>
          <p:cNvSpPr>
            <a:spLocks noGrp="1"/>
          </p:cNvSpPr>
          <p:nvPr>
            <p:ph type="title"/>
          </p:nvPr>
        </p:nvSpPr>
        <p:spPr/>
        <p:txBody>
          <a:bodyPr/>
          <a:lstStyle/>
          <a:p>
            <a:r>
              <a:rPr lang="en-US"/>
              <a:t>Functionalities –Food effects</a:t>
            </a:r>
          </a:p>
        </p:txBody>
      </p:sp>
      <p:sp>
        <p:nvSpPr>
          <p:cNvPr id="3" name="Content Placeholder 2">
            <a:extLst>
              <a:ext uri="{FF2B5EF4-FFF2-40B4-BE49-F238E27FC236}">
                <a16:creationId xmlns:a16="http://schemas.microsoft.com/office/drawing/2014/main" id="{4FCFD1EF-635E-4EDD-8F60-89EE1EEA94AA}"/>
              </a:ext>
            </a:extLst>
          </p:cNvPr>
          <p:cNvSpPr>
            <a:spLocks noGrp="1"/>
          </p:cNvSpPr>
          <p:nvPr>
            <p:ph idx="1"/>
          </p:nvPr>
        </p:nvSpPr>
        <p:spPr>
          <a:xfrm>
            <a:off x="609600" y="1600201"/>
            <a:ext cx="6819634" cy="4525963"/>
          </a:xfrm>
        </p:spPr>
        <p:txBody>
          <a:bodyPr>
            <a:normAutofit lnSpcReduction="10000"/>
          </a:bodyPr>
          <a:lstStyle/>
          <a:p>
            <a:r>
              <a:rPr lang="en-US"/>
              <a:t>Food intake can be defined in the Event Building Block section:</a:t>
            </a:r>
          </a:p>
          <a:p>
            <a:r>
              <a:rPr lang="en-US"/>
              <a:t>Meal energy, meal volume and the solid fraction of the meal are predefined for several food types</a:t>
            </a:r>
          </a:p>
          <a:p>
            <a:r>
              <a:rPr lang="en-US"/>
              <a:t>Relevant parameters of the food can also be manually modified by the user</a:t>
            </a:r>
          </a:p>
          <a:p>
            <a:endParaRPr lang="en-US"/>
          </a:p>
          <a:p>
            <a:r>
              <a:rPr lang="en-US"/>
              <a:t>Food intake triggers the following physiological changes in the GI tract (Thelen et al. 2012, Willmann et al. 2014):</a:t>
            </a:r>
          </a:p>
          <a:p>
            <a:pPr lvl="1"/>
            <a:r>
              <a:rPr lang="en-US"/>
              <a:t>Initial liquid volume in stomach is increased by food volume</a:t>
            </a:r>
          </a:p>
          <a:p>
            <a:pPr lvl="1"/>
            <a:r>
              <a:rPr lang="en-US"/>
              <a:t>Gastric pH is increased and then decays exponentially</a:t>
            </a:r>
          </a:p>
          <a:p>
            <a:pPr lvl="1"/>
            <a:r>
              <a:rPr lang="en-US"/>
              <a:t>Gastric emptying time is slowed based on an empirical function fitted to &gt;100 experimental gastric emptying profiles observed in healthy adults</a:t>
            </a:r>
          </a:p>
          <a:p>
            <a:pPr lvl="1"/>
            <a:r>
              <a:rPr lang="en-US"/>
              <a:t>Optionally: Gallbladder emptying</a:t>
            </a:r>
          </a:p>
        </p:txBody>
      </p:sp>
      <p:sp>
        <p:nvSpPr>
          <p:cNvPr id="4" name="Footer Placeholder 3">
            <a:extLst>
              <a:ext uri="{FF2B5EF4-FFF2-40B4-BE49-F238E27FC236}">
                <a16:creationId xmlns:a16="http://schemas.microsoft.com/office/drawing/2014/main" id="{A5DA35A5-626B-42E7-AC4B-D08005A52EEE}"/>
              </a:ext>
            </a:extLst>
          </p:cNvPr>
          <p:cNvSpPr>
            <a:spLocks noGrp="1"/>
          </p:cNvSpPr>
          <p:nvPr>
            <p:ph type="ftr" sz="quarter" idx="3"/>
          </p:nvPr>
        </p:nvSpPr>
        <p:spPr/>
        <p:txBody>
          <a:bodyPr/>
          <a:lstStyle/>
          <a:p>
            <a:r>
              <a:rPr lang="en-US" noProof="0"/>
              <a:t>www.open-systems-pharmacology.org</a:t>
            </a:r>
          </a:p>
        </p:txBody>
      </p:sp>
      <p:pic>
        <p:nvPicPr>
          <p:cNvPr id="6" name="Picture 5">
            <a:extLst>
              <a:ext uri="{FF2B5EF4-FFF2-40B4-BE49-F238E27FC236}">
                <a16:creationId xmlns:a16="http://schemas.microsoft.com/office/drawing/2014/main" id="{FB85F028-55AB-44D1-B954-8E5578A17679}"/>
              </a:ext>
            </a:extLst>
          </p:cNvPr>
          <p:cNvPicPr>
            <a:picLocks noChangeAspect="1"/>
          </p:cNvPicPr>
          <p:nvPr/>
        </p:nvPicPr>
        <p:blipFill>
          <a:blip r:embed="rId2"/>
          <a:stretch>
            <a:fillRect/>
          </a:stretch>
        </p:blipFill>
        <p:spPr>
          <a:xfrm>
            <a:off x="7569506" y="1447836"/>
            <a:ext cx="4349797" cy="2611590"/>
          </a:xfrm>
          <a:prstGeom prst="rect">
            <a:avLst/>
          </a:prstGeom>
        </p:spPr>
      </p:pic>
      <p:pic>
        <p:nvPicPr>
          <p:cNvPr id="8" name="Picture 7">
            <a:extLst>
              <a:ext uri="{FF2B5EF4-FFF2-40B4-BE49-F238E27FC236}">
                <a16:creationId xmlns:a16="http://schemas.microsoft.com/office/drawing/2014/main" id="{791C1DB2-9B0A-4BF5-BF17-91FFD1FA55D7}"/>
              </a:ext>
            </a:extLst>
          </p:cNvPr>
          <p:cNvPicPr>
            <a:picLocks noChangeAspect="1"/>
          </p:cNvPicPr>
          <p:nvPr/>
        </p:nvPicPr>
        <p:blipFill>
          <a:blip r:embed="rId3"/>
          <a:stretch>
            <a:fillRect/>
          </a:stretch>
        </p:blipFill>
        <p:spPr>
          <a:xfrm>
            <a:off x="7292397" y="4123324"/>
            <a:ext cx="4899603" cy="2237391"/>
          </a:xfrm>
          <a:prstGeom prst="rect">
            <a:avLst/>
          </a:prstGeom>
        </p:spPr>
      </p:pic>
      <p:sp>
        <p:nvSpPr>
          <p:cNvPr id="5" name="Slide Number Placeholder 4">
            <a:extLst>
              <a:ext uri="{FF2B5EF4-FFF2-40B4-BE49-F238E27FC236}">
                <a16:creationId xmlns:a16="http://schemas.microsoft.com/office/drawing/2014/main" id="{582F7370-EA19-4908-A9DF-01ED1A0E1A54}"/>
              </a:ext>
            </a:extLst>
          </p:cNvPr>
          <p:cNvSpPr>
            <a:spLocks noGrp="1"/>
          </p:cNvSpPr>
          <p:nvPr>
            <p:ph type="sldNum" sz="quarter" idx="4"/>
          </p:nvPr>
        </p:nvSpPr>
        <p:spPr/>
        <p:txBody>
          <a:bodyPr/>
          <a:lstStyle/>
          <a:p>
            <a:r>
              <a:rPr lang="en-US" noProof="0"/>
              <a:t>Page </a:t>
            </a:r>
            <a:fld id="{87F334AE-4EAC-4C2D-A638-92A76F09FCC4}" type="slidenum">
              <a:rPr lang="en-US" noProof="0" smtClean="0"/>
              <a:pPr/>
              <a:t>60</a:t>
            </a:fld>
            <a:endParaRPr lang="en-US" noProof="0"/>
          </a:p>
        </p:txBody>
      </p:sp>
    </p:spTree>
    <p:extLst>
      <p:ext uri="{BB962C8B-B14F-4D97-AF65-F5344CB8AC3E}">
        <p14:creationId xmlns:p14="http://schemas.microsoft.com/office/powerpoint/2010/main" val="164974275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27C671-853C-4F79-B50A-B3CABF79AA9F}"/>
              </a:ext>
            </a:extLst>
          </p:cNvPr>
          <p:cNvSpPr>
            <a:spLocks noGrp="1"/>
          </p:cNvSpPr>
          <p:nvPr>
            <p:ph type="title"/>
          </p:nvPr>
        </p:nvSpPr>
        <p:spPr/>
        <p:txBody>
          <a:bodyPr/>
          <a:lstStyle/>
          <a:p>
            <a:r>
              <a:rPr lang="en-US"/>
              <a:t>Functionalities –Formulations</a:t>
            </a:r>
          </a:p>
        </p:txBody>
      </p:sp>
      <p:sp>
        <p:nvSpPr>
          <p:cNvPr id="3" name="Content Placeholder 2">
            <a:extLst>
              <a:ext uri="{FF2B5EF4-FFF2-40B4-BE49-F238E27FC236}">
                <a16:creationId xmlns:a16="http://schemas.microsoft.com/office/drawing/2014/main" id="{789C2AF7-50BD-47C3-BE4B-ABC32B4C0FBA}"/>
              </a:ext>
            </a:extLst>
          </p:cNvPr>
          <p:cNvSpPr>
            <a:spLocks noGrp="1"/>
          </p:cNvSpPr>
          <p:nvPr>
            <p:ph idx="1"/>
          </p:nvPr>
        </p:nvSpPr>
        <p:spPr>
          <a:xfrm>
            <a:off x="609600" y="1600201"/>
            <a:ext cx="7080504" cy="4525963"/>
          </a:xfrm>
        </p:spPr>
        <p:txBody>
          <a:bodyPr/>
          <a:lstStyle/>
          <a:p>
            <a:r>
              <a:rPr lang="en-US"/>
              <a:t>Predefined options to define a formulation/drug release function in the Building Block section:</a:t>
            </a:r>
          </a:p>
          <a:p>
            <a:pPr lvl="1"/>
            <a:r>
              <a:rPr lang="en-US"/>
              <a:t>Dissolved: Drug is administered in solution</a:t>
            </a:r>
          </a:p>
          <a:p>
            <a:pPr lvl="1"/>
            <a:r>
              <a:rPr lang="en-US"/>
              <a:t>Zero order release: Empirical function assuming zero order release kinetics</a:t>
            </a:r>
          </a:p>
          <a:p>
            <a:pPr lvl="1"/>
            <a:r>
              <a:rPr lang="en-US"/>
              <a:t>First order release: Empirical function assuming first order release kinetics</a:t>
            </a:r>
          </a:p>
          <a:p>
            <a:pPr lvl="1"/>
            <a:r>
              <a:rPr lang="en-US"/>
              <a:t>Lint80 release: Empirical function assuming linear release until 80% of the administered dose is dissolved</a:t>
            </a:r>
          </a:p>
          <a:p>
            <a:pPr lvl="1"/>
            <a:r>
              <a:rPr lang="en-US"/>
              <a:t>Weibull: Empirical function for drug dissolution with high flexibility</a:t>
            </a:r>
          </a:p>
          <a:p>
            <a:pPr lvl="1"/>
            <a:r>
              <a:rPr lang="en-US"/>
              <a:t>Table read-in: Import of user-defined dissolution/release data</a:t>
            </a:r>
          </a:p>
          <a:p>
            <a:pPr lvl="1"/>
            <a:r>
              <a:rPr lang="en-US"/>
              <a:t>Particle dissolution: Monodisperse or polydisperse particle distribution (up to 20 bins)</a:t>
            </a:r>
          </a:p>
        </p:txBody>
      </p:sp>
      <p:sp>
        <p:nvSpPr>
          <p:cNvPr id="4" name="Footer Placeholder 3">
            <a:extLst>
              <a:ext uri="{FF2B5EF4-FFF2-40B4-BE49-F238E27FC236}">
                <a16:creationId xmlns:a16="http://schemas.microsoft.com/office/drawing/2014/main" id="{82F5AA24-6231-4EE5-8602-7BA02756541B}"/>
              </a:ext>
            </a:extLst>
          </p:cNvPr>
          <p:cNvSpPr>
            <a:spLocks noGrp="1"/>
          </p:cNvSpPr>
          <p:nvPr>
            <p:ph type="ftr" sz="quarter" idx="3"/>
          </p:nvPr>
        </p:nvSpPr>
        <p:spPr/>
        <p:txBody>
          <a:bodyPr/>
          <a:lstStyle/>
          <a:p>
            <a:r>
              <a:rPr lang="en-US" noProof="0"/>
              <a:t>www.open-systems-pharmacology.org</a:t>
            </a:r>
          </a:p>
        </p:txBody>
      </p:sp>
      <p:pic>
        <p:nvPicPr>
          <p:cNvPr id="6" name="Picture 5">
            <a:extLst>
              <a:ext uri="{FF2B5EF4-FFF2-40B4-BE49-F238E27FC236}">
                <a16:creationId xmlns:a16="http://schemas.microsoft.com/office/drawing/2014/main" id="{72B7D620-9DD1-4D0D-83EE-E82423E89683}"/>
              </a:ext>
            </a:extLst>
          </p:cNvPr>
          <p:cNvPicPr>
            <a:picLocks noChangeAspect="1"/>
          </p:cNvPicPr>
          <p:nvPr/>
        </p:nvPicPr>
        <p:blipFill>
          <a:blip r:embed="rId2"/>
          <a:stretch>
            <a:fillRect/>
          </a:stretch>
        </p:blipFill>
        <p:spPr>
          <a:xfrm>
            <a:off x="8501539" y="1828912"/>
            <a:ext cx="3080861" cy="4128008"/>
          </a:xfrm>
          <a:prstGeom prst="rect">
            <a:avLst/>
          </a:prstGeom>
        </p:spPr>
      </p:pic>
      <p:sp>
        <p:nvSpPr>
          <p:cNvPr id="5" name="Slide Number Placeholder 4">
            <a:extLst>
              <a:ext uri="{FF2B5EF4-FFF2-40B4-BE49-F238E27FC236}">
                <a16:creationId xmlns:a16="http://schemas.microsoft.com/office/drawing/2014/main" id="{5624EFF0-9738-4A98-B3D6-56FB3E10A8F2}"/>
              </a:ext>
            </a:extLst>
          </p:cNvPr>
          <p:cNvSpPr>
            <a:spLocks noGrp="1"/>
          </p:cNvSpPr>
          <p:nvPr>
            <p:ph type="sldNum" sz="quarter" idx="4"/>
          </p:nvPr>
        </p:nvSpPr>
        <p:spPr/>
        <p:txBody>
          <a:bodyPr/>
          <a:lstStyle/>
          <a:p>
            <a:r>
              <a:rPr lang="en-US" noProof="0"/>
              <a:t>Page </a:t>
            </a:r>
            <a:fld id="{87F334AE-4EAC-4C2D-A638-92A76F09FCC4}" type="slidenum">
              <a:rPr lang="en-US" noProof="0" smtClean="0"/>
              <a:pPr/>
              <a:t>61</a:t>
            </a:fld>
            <a:endParaRPr lang="en-US" noProof="0"/>
          </a:p>
        </p:txBody>
      </p:sp>
    </p:spTree>
    <p:extLst>
      <p:ext uri="{BB962C8B-B14F-4D97-AF65-F5344CB8AC3E}">
        <p14:creationId xmlns:p14="http://schemas.microsoft.com/office/powerpoint/2010/main" val="381807807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CB7ABE-4BB7-49A1-8C59-A9D1583155D9}"/>
              </a:ext>
            </a:extLst>
          </p:cNvPr>
          <p:cNvSpPr>
            <a:spLocks noGrp="1"/>
          </p:cNvSpPr>
          <p:nvPr>
            <p:ph type="title"/>
          </p:nvPr>
        </p:nvSpPr>
        <p:spPr/>
        <p:txBody>
          <a:bodyPr/>
          <a:lstStyle/>
          <a:p>
            <a:r>
              <a:rPr lang="en-US"/>
              <a:t>Functionalities –Other</a:t>
            </a:r>
          </a:p>
        </p:txBody>
      </p:sp>
      <p:sp>
        <p:nvSpPr>
          <p:cNvPr id="3" name="Content Placeholder 2">
            <a:extLst>
              <a:ext uri="{FF2B5EF4-FFF2-40B4-BE49-F238E27FC236}">
                <a16:creationId xmlns:a16="http://schemas.microsoft.com/office/drawing/2014/main" id="{68E0A40B-85BC-4F7A-B994-711EA833BDBC}"/>
              </a:ext>
            </a:extLst>
          </p:cNvPr>
          <p:cNvSpPr>
            <a:spLocks noGrp="1"/>
          </p:cNvSpPr>
          <p:nvPr>
            <p:ph idx="1"/>
          </p:nvPr>
        </p:nvSpPr>
        <p:spPr>
          <a:xfrm>
            <a:off x="609600" y="1600201"/>
            <a:ext cx="7217664" cy="4525963"/>
          </a:xfrm>
        </p:spPr>
        <p:txBody>
          <a:bodyPr>
            <a:normAutofit lnSpcReduction="10000"/>
          </a:bodyPr>
          <a:lstStyle/>
          <a:p>
            <a:r>
              <a:rPr lang="en-US"/>
              <a:t>GET of non-disintegrated moiety</a:t>
            </a:r>
          </a:p>
          <a:p>
            <a:pPr lvl="1"/>
            <a:r>
              <a:rPr lang="en-US"/>
              <a:t>Time point at which a Single unit system leaves the stomach and enters duodenum</a:t>
            </a:r>
          </a:p>
          <a:p>
            <a:r>
              <a:rPr lang="en-US"/>
              <a:t>Bi-directional flow over the epithelial</a:t>
            </a:r>
          </a:p>
          <a:p>
            <a:pPr lvl="1"/>
            <a:r>
              <a:rPr lang="en-US"/>
              <a:t>Activate possibility for passive secretion from system to lumen</a:t>
            </a:r>
          </a:p>
          <a:p>
            <a:r>
              <a:rPr lang="en-US"/>
              <a:t>Bioavailability</a:t>
            </a:r>
          </a:p>
          <a:p>
            <a:pPr lvl="1"/>
            <a:r>
              <a:rPr lang="en-US"/>
              <a:t>The bioavailability is only calculated on request. A second simulation with an </a:t>
            </a:r>
            <a:r>
              <a:rPr lang="en-US" err="1"/>
              <a:t>i.v.</a:t>
            </a:r>
            <a:r>
              <a:rPr lang="en-US"/>
              <a:t> short infusion is carried out using identical parameters. The bioavailability is then calculated from AUCinf (p.o.)/AUCinf (</a:t>
            </a:r>
            <a:r>
              <a:rPr lang="en-US" err="1"/>
              <a:t>i.v.</a:t>
            </a:r>
            <a:r>
              <a:rPr lang="en-US"/>
              <a:t>) in the venous blood compartment. May be necessary to simulate as long as the total gastrointestinal transit takes (120 h).</a:t>
            </a:r>
          </a:p>
          <a:p>
            <a:r>
              <a:rPr lang="en-US"/>
              <a:t>Fraction excreted in feces</a:t>
            </a:r>
          </a:p>
          <a:p>
            <a:pPr lvl="1"/>
            <a:r>
              <a:rPr lang="en-US"/>
              <a:t>For oral administrations, fraction excreted in feces enables an additional assessment of the absorption process</a:t>
            </a:r>
          </a:p>
        </p:txBody>
      </p:sp>
      <p:sp>
        <p:nvSpPr>
          <p:cNvPr id="4" name="Footer Placeholder 3">
            <a:extLst>
              <a:ext uri="{FF2B5EF4-FFF2-40B4-BE49-F238E27FC236}">
                <a16:creationId xmlns:a16="http://schemas.microsoft.com/office/drawing/2014/main" id="{6C11CE5F-B98C-4A8A-9882-FECA4C572DBE}"/>
              </a:ext>
            </a:extLst>
          </p:cNvPr>
          <p:cNvSpPr>
            <a:spLocks noGrp="1"/>
          </p:cNvSpPr>
          <p:nvPr>
            <p:ph type="ftr" sz="quarter" idx="3"/>
          </p:nvPr>
        </p:nvSpPr>
        <p:spPr/>
        <p:txBody>
          <a:bodyPr/>
          <a:lstStyle/>
          <a:p>
            <a:r>
              <a:rPr lang="en-US" noProof="0"/>
              <a:t>www.open-systems-pharmacology.org</a:t>
            </a:r>
          </a:p>
        </p:txBody>
      </p:sp>
      <p:pic>
        <p:nvPicPr>
          <p:cNvPr id="6" name="Picture 5">
            <a:extLst>
              <a:ext uri="{FF2B5EF4-FFF2-40B4-BE49-F238E27FC236}">
                <a16:creationId xmlns:a16="http://schemas.microsoft.com/office/drawing/2014/main" id="{3C11A404-4C86-4651-9B6B-A42C9C5D6385}"/>
              </a:ext>
            </a:extLst>
          </p:cNvPr>
          <p:cNvPicPr>
            <a:picLocks noChangeAspect="1"/>
          </p:cNvPicPr>
          <p:nvPr/>
        </p:nvPicPr>
        <p:blipFill>
          <a:blip r:embed="rId2"/>
          <a:stretch>
            <a:fillRect/>
          </a:stretch>
        </p:blipFill>
        <p:spPr>
          <a:xfrm>
            <a:off x="7927737" y="1745986"/>
            <a:ext cx="4111752" cy="869306"/>
          </a:xfrm>
          <a:prstGeom prst="rect">
            <a:avLst/>
          </a:prstGeom>
        </p:spPr>
      </p:pic>
      <p:pic>
        <p:nvPicPr>
          <p:cNvPr id="8" name="Picture 7">
            <a:extLst>
              <a:ext uri="{FF2B5EF4-FFF2-40B4-BE49-F238E27FC236}">
                <a16:creationId xmlns:a16="http://schemas.microsoft.com/office/drawing/2014/main" id="{AEA55DD2-32F3-4E96-BD56-25A9E64D1BE6}"/>
              </a:ext>
            </a:extLst>
          </p:cNvPr>
          <p:cNvPicPr>
            <a:picLocks noChangeAspect="1"/>
          </p:cNvPicPr>
          <p:nvPr/>
        </p:nvPicPr>
        <p:blipFill>
          <a:blip r:embed="rId3"/>
          <a:stretch>
            <a:fillRect/>
          </a:stretch>
        </p:blipFill>
        <p:spPr>
          <a:xfrm>
            <a:off x="8028210" y="2913741"/>
            <a:ext cx="3910805" cy="721411"/>
          </a:xfrm>
          <a:prstGeom prst="rect">
            <a:avLst/>
          </a:prstGeom>
        </p:spPr>
      </p:pic>
      <p:pic>
        <p:nvPicPr>
          <p:cNvPr id="10" name="Picture 9">
            <a:extLst>
              <a:ext uri="{FF2B5EF4-FFF2-40B4-BE49-F238E27FC236}">
                <a16:creationId xmlns:a16="http://schemas.microsoft.com/office/drawing/2014/main" id="{AAEB7416-5218-421C-B709-480C65A0ECF1}"/>
              </a:ext>
            </a:extLst>
          </p:cNvPr>
          <p:cNvPicPr>
            <a:picLocks noChangeAspect="1"/>
          </p:cNvPicPr>
          <p:nvPr/>
        </p:nvPicPr>
        <p:blipFill>
          <a:blip r:embed="rId4"/>
          <a:stretch>
            <a:fillRect/>
          </a:stretch>
        </p:blipFill>
        <p:spPr>
          <a:xfrm>
            <a:off x="8427101" y="3704686"/>
            <a:ext cx="3113021" cy="2650392"/>
          </a:xfrm>
          <a:prstGeom prst="rect">
            <a:avLst/>
          </a:prstGeom>
        </p:spPr>
      </p:pic>
      <p:sp>
        <p:nvSpPr>
          <p:cNvPr id="5" name="Slide Number Placeholder 4">
            <a:extLst>
              <a:ext uri="{FF2B5EF4-FFF2-40B4-BE49-F238E27FC236}">
                <a16:creationId xmlns:a16="http://schemas.microsoft.com/office/drawing/2014/main" id="{23994217-EE67-4EDC-8C6D-4E4D4BF23511}"/>
              </a:ext>
            </a:extLst>
          </p:cNvPr>
          <p:cNvSpPr>
            <a:spLocks noGrp="1"/>
          </p:cNvSpPr>
          <p:nvPr>
            <p:ph type="sldNum" sz="quarter" idx="4"/>
          </p:nvPr>
        </p:nvSpPr>
        <p:spPr/>
        <p:txBody>
          <a:bodyPr/>
          <a:lstStyle/>
          <a:p>
            <a:r>
              <a:rPr lang="en-US" noProof="0"/>
              <a:t>Page </a:t>
            </a:r>
            <a:fld id="{87F334AE-4EAC-4C2D-A638-92A76F09FCC4}" type="slidenum">
              <a:rPr lang="en-US" noProof="0" smtClean="0"/>
              <a:pPr/>
              <a:t>62</a:t>
            </a:fld>
            <a:endParaRPr lang="en-US" noProof="0"/>
          </a:p>
        </p:txBody>
      </p:sp>
    </p:spTree>
    <p:extLst>
      <p:ext uri="{BB962C8B-B14F-4D97-AF65-F5344CB8AC3E}">
        <p14:creationId xmlns:p14="http://schemas.microsoft.com/office/powerpoint/2010/main" val="22109034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BFE966-E3C7-4726-B327-628BBE943957}"/>
              </a:ext>
            </a:extLst>
          </p:cNvPr>
          <p:cNvSpPr>
            <a:spLocks noGrp="1"/>
          </p:cNvSpPr>
          <p:nvPr>
            <p:ph type="title"/>
          </p:nvPr>
        </p:nvSpPr>
        <p:spPr/>
        <p:txBody>
          <a:bodyPr/>
          <a:lstStyle/>
          <a:p>
            <a:r>
              <a:rPr lang="en-US"/>
              <a:t>Session 2 -Hands on</a:t>
            </a:r>
            <a:br>
              <a:rPr lang="en-US"/>
            </a:br>
            <a:r>
              <a:rPr lang="en-US"/>
              <a:t>Part 1 – Establish oral absorption model</a:t>
            </a:r>
          </a:p>
        </p:txBody>
      </p:sp>
      <p:sp>
        <p:nvSpPr>
          <p:cNvPr id="3" name="Content Placeholder 2">
            <a:extLst>
              <a:ext uri="{FF2B5EF4-FFF2-40B4-BE49-F238E27FC236}">
                <a16:creationId xmlns:a16="http://schemas.microsoft.com/office/drawing/2014/main" id="{F5F42279-A6FD-4788-932C-249E34F299B9}"/>
              </a:ext>
            </a:extLst>
          </p:cNvPr>
          <p:cNvSpPr>
            <a:spLocks noGrp="1"/>
          </p:cNvSpPr>
          <p:nvPr>
            <p:ph idx="1"/>
          </p:nvPr>
        </p:nvSpPr>
        <p:spPr/>
        <p:txBody>
          <a:bodyPr>
            <a:normAutofit/>
          </a:bodyPr>
          <a:lstStyle/>
          <a:p>
            <a:r>
              <a:rPr lang="en-US" b="1"/>
              <a:t>Task: </a:t>
            </a:r>
            <a:r>
              <a:rPr lang="en-US"/>
              <a:t>Establish oral absorption model for “Drug” using data after oral solution administration as reference.</a:t>
            </a:r>
          </a:p>
          <a:p>
            <a:endParaRPr lang="en-US"/>
          </a:p>
          <a:p>
            <a:r>
              <a:rPr lang="en-US"/>
              <a:t>Systemic disposition already established.</a:t>
            </a:r>
          </a:p>
          <a:p>
            <a:endParaRPr lang="en-US"/>
          </a:p>
          <a:p>
            <a:r>
              <a:rPr lang="en-US"/>
              <a:t>Information of relevance for oral absorption model development</a:t>
            </a:r>
          </a:p>
          <a:p>
            <a:pPr lvl="1"/>
            <a:r>
              <a:rPr lang="en-US"/>
              <a:t>Internal data (not shown) suggests</a:t>
            </a:r>
          </a:p>
          <a:p>
            <a:pPr lvl="2"/>
            <a:r>
              <a:rPr lang="en-US"/>
              <a:t>Incomplete absorption</a:t>
            </a:r>
          </a:p>
          <a:p>
            <a:pPr lvl="2"/>
            <a:r>
              <a:rPr lang="en-US"/>
              <a:t>Gut wall metabolism in small intestine</a:t>
            </a:r>
          </a:p>
          <a:p>
            <a:pPr lvl="2"/>
            <a:r>
              <a:rPr lang="en-US"/>
              <a:t>Negligible absorption in colon (colon </a:t>
            </a:r>
            <a:r>
              <a:rPr lang="en-US" err="1"/>
              <a:t>ascendens</a:t>
            </a:r>
            <a:r>
              <a:rPr lang="en-US"/>
              <a:t>-rectum)</a:t>
            </a:r>
          </a:p>
          <a:p>
            <a:endParaRPr lang="en-US"/>
          </a:p>
          <a:p>
            <a:endParaRPr lang="en-US"/>
          </a:p>
          <a:p>
            <a:r>
              <a:rPr lang="en-US"/>
              <a:t>If time allows: Investigate transporters and EHC. Reflect on potential impact on systemic disposition</a:t>
            </a:r>
          </a:p>
        </p:txBody>
      </p:sp>
      <p:sp>
        <p:nvSpPr>
          <p:cNvPr id="4" name="Footer Placeholder 3">
            <a:extLst>
              <a:ext uri="{FF2B5EF4-FFF2-40B4-BE49-F238E27FC236}">
                <a16:creationId xmlns:a16="http://schemas.microsoft.com/office/drawing/2014/main" id="{DF1168E8-BA5F-461D-B8B7-FD07D4933F3B}"/>
              </a:ext>
            </a:extLst>
          </p:cNvPr>
          <p:cNvSpPr>
            <a:spLocks noGrp="1"/>
          </p:cNvSpPr>
          <p:nvPr>
            <p:ph type="ftr" sz="quarter" idx="3"/>
          </p:nvPr>
        </p:nvSpPr>
        <p:spPr/>
        <p:txBody>
          <a:bodyPr/>
          <a:lstStyle/>
          <a:p>
            <a:r>
              <a:rPr lang="en-US" noProof="0"/>
              <a:t>www.open-systems-pharmacology.org</a:t>
            </a:r>
          </a:p>
        </p:txBody>
      </p:sp>
      <p:sp>
        <p:nvSpPr>
          <p:cNvPr id="5" name="Slide Number Placeholder 4">
            <a:extLst>
              <a:ext uri="{FF2B5EF4-FFF2-40B4-BE49-F238E27FC236}">
                <a16:creationId xmlns:a16="http://schemas.microsoft.com/office/drawing/2014/main" id="{7AB16E6A-FC78-4C54-AC3F-2E1C24EE6BF6}"/>
              </a:ext>
            </a:extLst>
          </p:cNvPr>
          <p:cNvSpPr>
            <a:spLocks noGrp="1"/>
          </p:cNvSpPr>
          <p:nvPr>
            <p:ph type="sldNum" sz="quarter" idx="4"/>
          </p:nvPr>
        </p:nvSpPr>
        <p:spPr/>
        <p:txBody>
          <a:bodyPr/>
          <a:lstStyle/>
          <a:p>
            <a:r>
              <a:rPr lang="en-US" noProof="0"/>
              <a:t>Page </a:t>
            </a:r>
            <a:fld id="{87F334AE-4EAC-4C2D-A638-92A76F09FCC4}" type="slidenum">
              <a:rPr lang="en-US" noProof="0" smtClean="0"/>
              <a:pPr/>
              <a:t>63</a:t>
            </a:fld>
            <a:endParaRPr lang="en-US" noProof="0"/>
          </a:p>
        </p:txBody>
      </p:sp>
    </p:spTree>
    <p:extLst>
      <p:ext uri="{BB962C8B-B14F-4D97-AF65-F5344CB8AC3E}">
        <p14:creationId xmlns:p14="http://schemas.microsoft.com/office/powerpoint/2010/main" val="128278765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BFE966-E3C7-4726-B327-628BBE943957}"/>
              </a:ext>
            </a:extLst>
          </p:cNvPr>
          <p:cNvSpPr>
            <a:spLocks noGrp="1"/>
          </p:cNvSpPr>
          <p:nvPr>
            <p:ph type="title"/>
          </p:nvPr>
        </p:nvSpPr>
        <p:spPr/>
        <p:txBody>
          <a:bodyPr/>
          <a:lstStyle/>
          <a:p>
            <a:r>
              <a:rPr lang="en-US"/>
              <a:t>Session 2 -Hands on</a:t>
            </a:r>
            <a:br>
              <a:rPr lang="en-US"/>
            </a:br>
            <a:r>
              <a:rPr lang="en-US"/>
              <a:t>Part 2 – Formulation performance in virtual populations</a:t>
            </a:r>
          </a:p>
        </p:txBody>
      </p:sp>
      <p:sp>
        <p:nvSpPr>
          <p:cNvPr id="3" name="Content Placeholder 2">
            <a:extLst>
              <a:ext uri="{FF2B5EF4-FFF2-40B4-BE49-F238E27FC236}">
                <a16:creationId xmlns:a16="http://schemas.microsoft.com/office/drawing/2014/main" id="{F5F42279-A6FD-4788-932C-249E34F299B9}"/>
              </a:ext>
            </a:extLst>
          </p:cNvPr>
          <p:cNvSpPr>
            <a:spLocks noGrp="1"/>
          </p:cNvSpPr>
          <p:nvPr>
            <p:ph idx="1"/>
          </p:nvPr>
        </p:nvSpPr>
        <p:spPr/>
        <p:txBody>
          <a:bodyPr>
            <a:normAutofit/>
          </a:bodyPr>
          <a:lstStyle/>
          <a:p>
            <a:r>
              <a:rPr lang="en-US" b="1"/>
              <a:t>Task:</a:t>
            </a:r>
            <a:r>
              <a:rPr lang="en-US"/>
              <a:t> Evaluate formulation performance in virtual population with established model.</a:t>
            </a:r>
          </a:p>
          <a:p>
            <a:endParaRPr lang="en-US"/>
          </a:p>
          <a:p>
            <a:r>
              <a:rPr lang="en-US"/>
              <a:t>Create a representative trial population (Age, BWT, and HT) </a:t>
            </a:r>
            <a:br>
              <a:rPr lang="en-US"/>
            </a:br>
            <a:r>
              <a:rPr lang="en-US"/>
              <a:t>Optional: Add variability in metabolism (liver and/or intestine)</a:t>
            </a:r>
          </a:p>
          <a:p>
            <a:pPr marL="0" indent="0">
              <a:buNone/>
            </a:pPr>
            <a:endParaRPr lang="en-US"/>
          </a:p>
          <a:p>
            <a:r>
              <a:rPr lang="en-US"/>
              <a:t>Perform virtual trial simulations for Reference and Test formulations (n=3).</a:t>
            </a:r>
          </a:p>
          <a:p>
            <a:pPr lvl="1"/>
            <a:r>
              <a:rPr lang="en-US"/>
              <a:t>Run simulations</a:t>
            </a:r>
          </a:p>
          <a:p>
            <a:pPr lvl="1"/>
            <a:r>
              <a:rPr lang="en-US"/>
              <a:t>Assess output visually.</a:t>
            </a:r>
          </a:p>
          <a:p>
            <a:pPr lvl="1"/>
            <a:endParaRPr lang="en-US"/>
          </a:p>
          <a:p>
            <a:endParaRPr lang="en-US"/>
          </a:p>
          <a:p>
            <a:r>
              <a:rPr lang="en-US"/>
              <a:t>If time allows: Evaluate impact of population variability on AUC and </a:t>
            </a:r>
            <a:r>
              <a:rPr lang="en-US" err="1"/>
              <a:t>Cmax</a:t>
            </a:r>
            <a:r>
              <a:rPr lang="en-US"/>
              <a:t>. </a:t>
            </a:r>
          </a:p>
          <a:p>
            <a:pPr lvl="1"/>
            <a:r>
              <a:rPr lang="en-US"/>
              <a:t>After intra venous administration</a:t>
            </a:r>
          </a:p>
          <a:p>
            <a:pPr lvl="1"/>
            <a:r>
              <a:rPr lang="en-US"/>
              <a:t>After oral administration</a:t>
            </a:r>
          </a:p>
        </p:txBody>
      </p:sp>
      <p:sp>
        <p:nvSpPr>
          <p:cNvPr id="4" name="Footer Placeholder 3">
            <a:extLst>
              <a:ext uri="{FF2B5EF4-FFF2-40B4-BE49-F238E27FC236}">
                <a16:creationId xmlns:a16="http://schemas.microsoft.com/office/drawing/2014/main" id="{DF1168E8-BA5F-461D-B8B7-FD07D4933F3B}"/>
              </a:ext>
            </a:extLst>
          </p:cNvPr>
          <p:cNvSpPr>
            <a:spLocks noGrp="1"/>
          </p:cNvSpPr>
          <p:nvPr>
            <p:ph type="ftr" sz="quarter" idx="3"/>
          </p:nvPr>
        </p:nvSpPr>
        <p:spPr/>
        <p:txBody>
          <a:bodyPr/>
          <a:lstStyle/>
          <a:p>
            <a:r>
              <a:rPr lang="en-US" noProof="0"/>
              <a:t>www.open-systems-pharmacology.org</a:t>
            </a:r>
          </a:p>
        </p:txBody>
      </p:sp>
      <p:sp>
        <p:nvSpPr>
          <p:cNvPr id="5" name="Slide Number Placeholder 4">
            <a:extLst>
              <a:ext uri="{FF2B5EF4-FFF2-40B4-BE49-F238E27FC236}">
                <a16:creationId xmlns:a16="http://schemas.microsoft.com/office/drawing/2014/main" id="{CBEC51C4-8283-432B-9C2A-4D3BB1DFC4A2}"/>
              </a:ext>
            </a:extLst>
          </p:cNvPr>
          <p:cNvSpPr>
            <a:spLocks noGrp="1"/>
          </p:cNvSpPr>
          <p:nvPr>
            <p:ph type="sldNum" sz="quarter" idx="4"/>
          </p:nvPr>
        </p:nvSpPr>
        <p:spPr/>
        <p:txBody>
          <a:bodyPr/>
          <a:lstStyle/>
          <a:p>
            <a:r>
              <a:rPr lang="en-US" noProof="0"/>
              <a:t>Page </a:t>
            </a:r>
            <a:fld id="{87F334AE-4EAC-4C2D-A638-92A76F09FCC4}" type="slidenum">
              <a:rPr lang="en-US" noProof="0" smtClean="0"/>
              <a:pPr/>
              <a:t>64</a:t>
            </a:fld>
            <a:endParaRPr lang="en-US" noProof="0"/>
          </a:p>
        </p:txBody>
      </p:sp>
    </p:spTree>
    <p:extLst>
      <p:ext uri="{BB962C8B-B14F-4D97-AF65-F5344CB8AC3E}">
        <p14:creationId xmlns:p14="http://schemas.microsoft.com/office/powerpoint/2010/main" val="31739695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58000">
              <a:srgbClr val="E0EDFF"/>
            </a:gs>
            <a:gs pos="0">
              <a:schemeClr val="bg1"/>
            </a:gs>
            <a:gs pos="100000">
              <a:srgbClr val="33BEFD"/>
            </a:gs>
          </a:gsLst>
          <a:lin ang="5400000" scaled="1"/>
        </a:gradFill>
        <a:effectLst/>
      </p:bgPr>
    </p:bg>
    <p:spTree>
      <p:nvGrpSpPr>
        <p:cNvPr id="1" name="Shape 155"/>
        <p:cNvGrpSpPr/>
        <p:nvPr/>
      </p:nvGrpSpPr>
      <p:grpSpPr>
        <a:xfrm>
          <a:off x="0" y="0"/>
          <a:ext cx="0" cy="0"/>
          <a:chOff x="0" y="0"/>
          <a:chExt cx="0" cy="0"/>
        </a:xfrm>
      </p:grpSpPr>
      <p:sp>
        <p:nvSpPr>
          <p:cNvPr id="156" name="Google Shape;156;p4"/>
          <p:cNvSpPr txBox="1">
            <a:spLocks noGrp="1"/>
          </p:cNvSpPr>
          <p:nvPr>
            <p:ph type="title"/>
          </p:nvPr>
        </p:nvSpPr>
        <p:spPr>
          <a:xfrm>
            <a:off x="838200" y="365125"/>
            <a:ext cx="10515600" cy="884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1800"/>
              <a:buNone/>
            </a:pPr>
            <a:r>
              <a:rPr lang="en-US" sz="2800">
                <a:latin typeface="Dosis ExtraLight"/>
                <a:ea typeface="Dosis ExtraLight"/>
                <a:cs typeface="Dosis ExtraLight"/>
                <a:sym typeface="Dosis ExtraLight"/>
              </a:rPr>
              <a:t>Current Focus Groups (1/2)</a:t>
            </a:r>
            <a:endParaRPr sz="2800">
              <a:latin typeface="Dosis ExtraLight"/>
              <a:ea typeface="Dosis ExtraLight"/>
              <a:cs typeface="Dosis ExtraLight"/>
              <a:sym typeface="Dosis ExtraLight"/>
            </a:endParaRPr>
          </a:p>
        </p:txBody>
      </p:sp>
      <p:graphicFrame>
        <p:nvGraphicFramePr>
          <p:cNvPr id="157" name="Google Shape;157;p4"/>
          <p:cNvGraphicFramePr/>
          <p:nvPr/>
        </p:nvGraphicFramePr>
        <p:xfrm>
          <a:off x="355600" y="1380065"/>
          <a:ext cx="11409700" cy="5112808"/>
        </p:xfrm>
        <a:graphic>
          <a:graphicData uri="http://schemas.openxmlformats.org/drawingml/2006/table">
            <a:tbl>
              <a:tblPr firstRow="1" bandRow="1">
                <a:noFill/>
              </a:tblPr>
              <a:tblGrid>
                <a:gridCol w="1735328">
                  <a:extLst>
                    <a:ext uri="{9D8B030D-6E8A-4147-A177-3AD203B41FA5}">
                      <a16:colId xmlns:a16="http://schemas.microsoft.com/office/drawing/2014/main" val="20000"/>
                    </a:ext>
                  </a:extLst>
                </a:gridCol>
                <a:gridCol w="7778496">
                  <a:extLst>
                    <a:ext uri="{9D8B030D-6E8A-4147-A177-3AD203B41FA5}">
                      <a16:colId xmlns:a16="http://schemas.microsoft.com/office/drawing/2014/main" val="20001"/>
                    </a:ext>
                  </a:extLst>
                </a:gridCol>
                <a:gridCol w="1895876">
                  <a:extLst>
                    <a:ext uri="{9D8B030D-6E8A-4147-A177-3AD203B41FA5}">
                      <a16:colId xmlns:a16="http://schemas.microsoft.com/office/drawing/2014/main" val="20002"/>
                    </a:ext>
                  </a:extLst>
                </a:gridCol>
              </a:tblGrid>
              <a:tr h="621831">
                <a:tc>
                  <a:txBody>
                    <a:bodyPr/>
                    <a:lstStyle/>
                    <a:p>
                      <a:pPr marL="0" marR="0" lvl="0" indent="0" algn="l" rtl="0">
                        <a:lnSpc>
                          <a:spcPct val="100000"/>
                        </a:lnSpc>
                        <a:spcBef>
                          <a:spcPts val="0"/>
                        </a:spcBef>
                        <a:spcAft>
                          <a:spcPts val="0"/>
                        </a:spcAft>
                        <a:buNone/>
                      </a:pPr>
                      <a:r>
                        <a:rPr lang="en-US" sz="1600" u="none" strike="noStrike" cap="none">
                          <a:solidFill>
                            <a:schemeClr val="dk1"/>
                          </a:solidFill>
                          <a:latin typeface="Dosis"/>
                          <a:ea typeface="Dosis"/>
                          <a:cs typeface="Dosis"/>
                          <a:sym typeface="Dosis"/>
                        </a:rPr>
                        <a:t>Focus Group</a:t>
                      </a:r>
                      <a:endParaRPr sz="1600" u="none" strike="noStrike" cap="none">
                        <a:solidFill>
                          <a:schemeClr val="dk1"/>
                        </a:solidFill>
                        <a:latin typeface="Dosis"/>
                        <a:ea typeface="Dosis"/>
                        <a:cs typeface="Dosis"/>
                        <a:sym typeface="Dosis"/>
                      </a:endParaRPr>
                    </a:p>
                  </a:txBody>
                  <a:tcPr marL="91450" marR="91450" marT="45725" marB="45725">
                    <a:solidFill>
                      <a:srgbClr val="FDC703"/>
                    </a:solidFill>
                  </a:tcPr>
                </a:tc>
                <a:tc>
                  <a:txBody>
                    <a:bodyPr/>
                    <a:lstStyle/>
                    <a:p>
                      <a:pPr marL="0" marR="0" lvl="0" indent="0" algn="l" rtl="0">
                        <a:lnSpc>
                          <a:spcPct val="100000"/>
                        </a:lnSpc>
                        <a:spcBef>
                          <a:spcPts val="0"/>
                        </a:spcBef>
                        <a:spcAft>
                          <a:spcPts val="0"/>
                        </a:spcAft>
                        <a:buNone/>
                      </a:pPr>
                      <a:r>
                        <a:rPr lang="en-US" sz="1600" u="none" strike="noStrike" cap="none">
                          <a:solidFill>
                            <a:schemeClr val="dk1"/>
                          </a:solidFill>
                          <a:latin typeface="Dosis"/>
                          <a:ea typeface="Dosis"/>
                          <a:cs typeface="Dosis"/>
                          <a:sym typeface="Dosis"/>
                        </a:rPr>
                        <a:t>Objective</a:t>
                      </a:r>
                      <a:endParaRPr sz="1600" u="none" strike="noStrike" cap="none">
                        <a:solidFill>
                          <a:schemeClr val="dk1"/>
                        </a:solidFill>
                        <a:latin typeface="Dosis"/>
                        <a:ea typeface="Dosis"/>
                        <a:cs typeface="Dosis"/>
                        <a:sym typeface="Dosis"/>
                      </a:endParaRPr>
                    </a:p>
                  </a:txBody>
                  <a:tcPr marL="91450" marR="91450" marT="45725" marB="45725">
                    <a:solidFill>
                      <a:srgbClr val="FDC703"/>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US" sz="1600" u="none" strike="noStrike" cap="none">
                          <a:solidFill>
                            <a:schemeClr val="dk1"/>
                          </a:solidFill>
                          <a:latin typeface="Dosis"/>
                          <a:ea typeface="Dosis"/>
                          <a:cs typeface="Dosis"/>
                          <a:sym typeface="Dosis"/>
                        </a:rPr>
                        <a:t>Lead </a:t>
                      </a:r>
                      <a:endParaRPr>
                        <a:latin typeface="Dosis"/>
                        <a:ea typeface="Dosis"/>
                        <a:cs typeface="Dosis"/>
                        <a:sym typeface="Dosis"/>
                      </a:endParaRPr>
                    </a:p>
                    <a:p>
                      <a:pPr marL="0" marR="0" lvl="0" indent="0" algn="l" rtl="0">
                        <a:lnSpc>
                          <a:spcPct val="100000"/>
                        </a:lnSpc>
                        <a:spcBef>
                          <a:spcPts val="0"/>
                        </a:spcBef>
                        <a:spcAft>
                          <a:spcPts val="0"/>
                        </a:spcAft>
                        <a:buClr>
                          <a:srgbClr val="000000"/>
                        </a:buClr>
                        <a:buSzPts val="1400"/>
                        <a:buFont typeface="Arial"/>
                        <a:buNone/>
                      </a:pPr>
                      <a:r>
                        <a:rPr lang="en-US" sz="1400" b="0" u="none" strike="noStrike" cap="none">
                          <a:solidFill>
                            <a:schemeClr val="dk1"/>
                          </a:solidFill>
                          <a:latin typeface="Dosis ExtraLight"/>
                          <a:ea typeface="Dosis ExtraLight"/>
                          <a:cs typeface="Dosis ExtraLight"/>
                          <a:sym typeface="Dosis ExtraLight"/>
                        </a:rPr>
                        <a:t>(GitHub </a:t>
                      </a:r>
                      <a:r>
                        <a:rPr lang="en-US" sz="1400" b="0" u="none" strike="noStrike" cap="none" err="1">
                          <a:solidFill>
                            <a:schemeClr val="dk1"/>
                          </a:solidFill>
                          <a:latin typeface="Dosis ExtraLight"/>
                          <a:ea typeface="Dosis ExtraLight"/>
                          <a:cs typeface="Dosis ExtraLight"/>
                          <a:sym typeface="Dosis ExtraLight"/>
                        </a:rPr>
                        <a:t>UserID</a:t>
                      </a:r>
                      <a:r>
                        <a:rPr lang="en-US" sz="1400" b="0" u="none" strike="noStrike" cap="none">
                          <a:solidFill>
                            <a:schemeClr val="dk1"/>
                          </a:solidFill>
                          <a:latin typeface="Dosis ExtraLight"/>
                          <a:ea typeface="Dosis ExtraLight"/>
                          <a:cs typeface="Dosis ExtraLight"/>
                          <a:sym typeface="Dosis ExtraLight"/>
                        </a:rPr>
                        <a:t>)</a:t>
                      </a:r>
                      <a:endParaRPr b="0">
                        <a:latin typeface="Dosis ExtraLight"/>
                        <a:ea typeface="Dosis ExtraLight"/>
                        <a:cs typeface="Dosis ExtraLight"/>
                        <a:sym typeface="Dosis ExtraLight"/>
                      </a:endParaRPr>
                    </a:p>
                  </a:txBody>
                  <a:tcPr marL="91450" marR="91450" marT="45725" marB="45725">
                    <a:solidFill>
                      <a:srgbClr val="FDC703"/>
                    </a:solidFill>
                  </a:tcPr>
                </a:tc>
                <a:extLst>
                  <a:ext uri="{0D108BD9-81ED-4DB2-BD59-A6C34878D82A}">
                    <a16:rowId xmlns:a16="http://schemas.microsoft.com/office/drawing/2014/main" val="10000"/>
                  </a:ext>
                </a:extLst>
              </a:tr>
              <a:tr h="829104">
                <a:tc>
                  <a:txBody>
                    <a:bodyPr/>
                    <a:lstStyle/>
                    <a:p>
                      <a:pPr marL="0" marR="0" lvl="0" indent="0" algn="l" rtl="0">
                        <a:lnSpc>
                          <a:spcPct val="100000"/>
                        </a:lnSpc>
                        <a:spcBef>
                          <a:spcPts val="0"/>
                        </a:spcBef>
                        <a:spcAft>
                          <a:spcPts val="0"/>
                        </a:spcAft>
                        <a:buNone/>
                      </a:pPr>
                      <a:r>
                        <a:rPr lang="en-US" sz="1400" b="1" u="none" strike="noStrike" cap="none">
                          <a:latin typeface="Dosis"/>
                          <a:ea typeface="Dosis"/>
                          <a:cs typeface="Dosis"/>
                          <a:sym typeface="Dosis"/>
                        </a:rPr>
                        <a:t>Absorption</a:t>
                      </a:r>
                      <a:endParaRPr sz="1400" b="1" u="none" strike="noStrike" cap="none">
                        <a:latin typeface="Dosis"/>
                        <a:ea typeface="Dosis"/>
                        <a:cs typeface="Dosis"/>
                        <a:sym typeface="Dosis"/>
                      </a:endParaRPr>
                    </a:p>
                  </a:txBody>
                  <a:tcPr marL="91450" marR="91450" marT="45725" marB="45725"/>
                </a:tc>
                <a:tc>
                  <a:txBody>
                    <a:bodyPr/>
                    <a:lstStyle/>
                    <a:p>
                      <a:pPr marL="0" marR="0" lvl="0" indent="0" algn="l" rtl="0">
                        <a:lnSpc>
                          <a:spcPct val="100000"/>
                        </a:lnSpc>
                        <a:spcBef>
                          <a:spcPts val="0"/>
                        </a:spcBef>
                        <a:spcAft>
                          <a:spcPts val="0"/>
                        </a:spcAft>
                        <a:buNone/>
                      </a:pPr>
                      <a:r>
                        <a:rPr lang="en-US" sz="1050" u="none" strike="noStrike" cap="none">
                          <a:latin typeface="Dosis ExtraLight"/>
                          <a:ea typeface="Dosis ExtraLight"/>
                          <a:cs typeface="Dosis ExtraLight"/>
                          <a:sym typeface="Dosis ExtraLight"/>
                        </a:rPr>
                        <a:t>The addition of model structures defining additional routes of administration/absorption is required to expand the application scope of the software in a consistent manner across users. The overall objectives are to define processes for</a:t>
                      </a:r>
                      <a:endParaRPr sz="1400">
                        <a:latin typeface="Dosis ExtraLight"/>
                        <a:ea typeface="Dosis ExtraLight"/>
                        <a:cs typeface="Dosis ExtraLight"/>
                        <a:sym typeface="Dosis ExtraLight"/>
                      </a:endParaRPr>
                    </a:p>
                    <a:p>
                      <a:pPr marL="228600" marR="0" lvl="0" indent="-228600" algn="l" rtl="0">
                        <a:lnSpc>
                          <a:spcPct val="100000"/>
                        </a:lnSpc>
                        <a:spcBef>
                          <a:spcPts val="0"/>
                        </a:spcBef>
                        <a:spcAft>
                          <a:spcPts val="0"/>
                        </a:spcAft>
                        <a:buClr>
                          <a:srgbClr val="000000"/>
                        </a:buClr>
                        <a:buSzPts val="1200"/>
                        <a:buFont typeface="Dosis ExtraLight"/>
                        <a:buAutoNum type="arabicPeriod"/>
                      </a:pPr>
                      <a:r>
                        <a:rPr lang="en-US" sz="1050" u="none" strike="noStrike" cap="none">
                          <a:latin typeface="Dosis ExtraLight"/>
                          <a:ea typeface="Dosis ExtraLight"/>
                          <a:cs typeface="Dosis ExtraLight"/>
                          <a:sym typeface="Dosis ExtraLight"/>
                        </a:rPr>
                        <a:t>Technical generation of new routes of absorption destined for the OSP Suite</a:t>
                      </a:r>
                      <a:endParaRPr sz="1400">
                        <a:latin typeface="Dosis ExtraLight"/>
                        <a:ea typeface="Dosis ExtraLight"/>
                        <a:cs typeface="Dosis ExtraLight"/>
                        <a:sym typeface="Dosis ExtraLight"/>
                      </a:endParaRPr>
                    </a:p>
                    <a:p>
                      <a:pPr marL="228600" marR="0" lvl="0" indent="-228600" algn="l" rtl="0">
                        <a:lnSpc>
                          <a:spcPct val="100000"/>
                        </a:lnSpc>
                        <a:spcBef>
                          <a:spcPts val="0"/>
                        </a:spcBef>
                        <a:spcAft>
                          <a:spcPts val="0"/>
                        </a:spcAft>
                        <a:buClr>
                          <a:srgbClr val="000000"/>
                        </a:buClr>
                        <a:buSzPts val="1200"/>
                        <a:buFont typeface="Dosis ExtraLight"/>
                        <a:buAutoNum type="arabicPeriod"/>
                      </a:pPr>
                      <a:r>
                        <a:rPr lang="en-US" sz="1050" u="none" strike="noStrike" cap="none">
                          <a:latin typeface="Dosis ExtraLight"/>
                          <a:ea typeface="Dosis ExtraLight"/>
                          <a:cs typeface="Dosis ExtraLight"/>
                          <a:sym typeface="Dosis ExtraLight"/>
                        </a:rPr>
                        <a:t>Evaluation of those absorption modules.</a:t>
                      </a:r>
                      <a:endParaRPr sz="1400">
                        <a:latin typeface="Dosis ExtraLight"/>
                        <a:ea typeface="Dosis ExtraLight"/>
                        <a:cs typeface="Dosis ExtraLight"/>
                        <a:sym typeface="Dosis ExtraLight"/>
                      </a:endParaRPr>
                    </a:p>
                  </a:txBody>
                  <a:tcPr marL="91450" marR="91450" marT="45725" marB="45725"/>
                </a:tc>
                <a:tc>
                  <a:txBody>
                    <a:bodyPr/>
                    <a:lstStyle/>
                    <a:p>
                      <a:pPr marL="0" marR="0" lvl="0" indent="0" algn="l" rtl="0">
                        <a:lnSpc>
                          <a:spcPct val="100000"/>
                        </a:lnSpc>
                        <a:spcBef>
                          <a:spcPts val="0"/>
                        </a:spcBef>
                        <a:spcAft>
                          <a:spcPts val="0"/>
                        </a:spcAft>
                        <a:buNone/>
                      </a:pPr>
                      <a:r>
                        <a:rPr lang="en-US" sz="1400" u="none" strike="noStrike" cap="none">
                          <a:latin typeface="Dosis ExtraLight"/>
                          <a:ea typeface="Dosis ExtraLight"/>
                          <a:cs typeface="Dosis ExtraLight"/>
                          <a:sym typeface="Dosis ExtraLight"/>
                        </a:rPr>
                        <a:t>Erik </a:t>
                      </a:r>
                      <a:r>
                        <a:rPr lang="en-US" sz="1400" u="none" strike="noStrike" cap="none" err="1">
                          <a:latin typeface="Dosis ExtraLight"/>
                          <a:ea typeface="Dosis ExtraLight"/>
                          <a:cs typeface="Dosis ExtraLight"/>
                          <a:sym typeface="Dosis ExtraLight"/>
                        </a:rPr>
                        <a:t>Sjörgren</a:t>
                      </a:r>
                      <a:endParaRPr sz="1400" u="none" strike="noStrike" cap="none">
                        <a:latin typeface="Dosis ExtraLight"/>
                        <a:ea typeface="Dosis ExtraLight"/>
                        <a:cs typeface="Dosis ExtraLight"/>
                        <a:sym typeface="Dosis ExtraLight"/>
                      </a:endParaRPr>
                    </a:p>
                    <a:p>
                      <a:pPr marL="0" marR="0" lvl="0" indent="0" algn="l" rtl="0">
                        <a:lnSpc>
                          <a:spcPct val="100000"/>
                        </a:lnSpc>
                        <a:spcBef>
                          <a:spcPts val="0"/>
                        </a:spcBef>
                        <a:spcAft>
                          <a:spcPts val="0"/>
                        </a:spcAft>
                        <a:buNone/>
                      </a:pPr>
                      <a:r>
                        <a:rPr lang="en-US" sz="1300">
                          <a:latin typeface="Dosis ExtraLight"/>
                          <a:ea typeface="Dosis ExtraLight"/>
                          <a:cs typeface="Dosis ExtraLight"/>
                          <a:sym typeface="Dosis ExtraLight"/>
                        </a:rPr>
                        <a:t>(Erik-Sjogren)</a:t>
                      </a:r>
                      <a:endParaRPr sz="1300">
                        <a:latin typeface="Dosis ExtraLight"/>
                        <a:ea typeface="Dosis ExtraLight"/>
                        <a:cs typeface="Dosis ExtraLight"/>
                        <a:sym typeface="Dosis ExtraLight"/>
                      </a:endParaRPr>
                    </a:p>
                  </a:txBody>
                  <a:tcPr marL="91450" marR="91450" marT="45725" marB="45725"/>
                </a:tc>
                <a:extLst>
                  <a:ext uri="{0D108BD9-81ED-4DB2-BD59-A6C34878D82A}">
                    <a16:rowId xmlns:a16="http://schemas.microsoft.com/office/drawing/2014/main" val="10001"/>
                  </a:ext>
                </a:extLst>
              </a:tr>
              <a:tr h="647740">
                <a:tc>
                  <a:txBody>
                    <a:bodyPr/>
                    <a:lstStyle/>
                    <a:p>
                      <a:pPr marL="0" marR="0" lvl="0" indent="0" algn="l" rtl="0">
                        <a:lnSpc>
                          <a:spcPct val="100000"/>
                        </a:lnSpc>
                        <a:spcBef>
                          <a:spcPts val="0"/>
                        </a:spcBef>
                        <a:spcAft>
                          <a:spcPts val="0"/>
                        </a:spcAft>
                        <a:buNone/>
                      </a:pPr>
                      <a:r>
                        <a:rPr lang="en-US" sz="1400" b="1" u="none" strike="noStrike" cap="none">
                          <a:latin typeface="Dosis"/>
                          <a:ea typeface="Dosis"/>
                          <a:cs typeface="Dosis"/>
                          <a:sym typeface="Dosis"/>
                        </a:rPr>
                        <a:t>Automation</a:t>
                      </a:r>
                      <a:endParaRPr sz="1400" b="1" u="none" strike="noStrike" cap="none">
                        <a:latin typeface="Dosis"/>
                        <a:ea typeface="Dosis"/>
                        <a:cs typeface="Dosis"/>
                        <a:sym typeface="Dosis"/>
                      </a:endParaRPr>
                    </a:p>
                  </a:txBody>
                  <a:tcPr marL="91450" marR="91450" marT="45725" marB="45725"/>
                </a:tc>
                <a:tc>
                  <a:txBody>
                    <a:bodyPr/>
                    <a:lstStyle/>
                    <a:p>
                      <a:pPr marL="0" marR="0" lvl="0" indent="0" algn="l" rtl="0">
                        <a:lnSpc>
                          <a:spcPct val="100000"/>
                        </a:lnSpc>
                        <a:spcBef>
                          <a:spcPts val="0"/>
                        </a:spcBef>
                        <a:spcAft>
                          <a:spcPts val="0"/>
                        </a:spcAft>
                        <a:buNone/>
                      </a:pPr>
                      <a:r>
                        <a:rPr lang="en-US" sz="1050" u="none" strike="noStrike" cap="none">
                          <a:latin typeface="Dosis ExtraLight"/>
                          <a:ea typeface="Dosis ExtraLight"/>
                          <a:cs typeface="Dosis ExtraLight"/>
                          <a:sym typeface="Dosis ExtraLight"/>
                        </a:rPr>
                        <a:t>Automation is a strategic theme of the OSP MT. Automation obviously is a means to increase efficacy but also an enabler the execution large technical tasks like population or trials simulations that cannot be conducted manually. Due to its intrinsic transparency, automation is an element of quality by design.</a:t>
                      </a:r>
                      <a:endParaRPr sz="1400">
                        <a:latin typeface="Dosis ExtraLight"/>
                        <a:ea typeface="Dosis ExtraLight"/>
                        <a:cs typeface="Dosis ExtraLight"/>
                        <a:sym typeface="Dosis ExtraLight"/>
                      </a:endParaRPr>
                    </a:p>
                  </a:txBody>
                  <a:tcPr marL="91450" marR="91450" marT="45725" marB="45725"/>
                </a:tc>
                <a:tc>
                  <a:txBody>
                    <a:bodyPr/>
                    <a:lstStyle/>
                    <a:p>
                      <a:pPr marL="0" marR="0" lvl="0" indent="0" algn="l" rtl="0">
                        <a:lnSpc>
                          <a:spcPct val="100000"/>
                        </a:lnSpc>
                        <a:spcBef>
                          <a:spcPts val="0"/>
                        </a:spcBef>
                        <a:spcAft>
                          <a:spcPts val="0"/>
                        </a:spcAft>
                        <a:buNone/>
                      </a:pPr>
                      <a:r>
                        <a:rPr lang="en-US" sz="1400" u="none" strike="noStrike" cap="none">
                          <a:latin typeface="Dosis ExtraLight"/>
                          <a:ea typeface="Dosis ExtraLight"/>
                          <a:cs typeface="Dosis ExtraLight"/>
                          <a:sym typeface="Dosis ExtraLight"/>
                        </a:rPr>
                        <a:t>Juri Solodenko</a:t>
                      </a:r>
                      <a:endParaRPr sz="1400" u="none" strike="noStrike" cap="none">
                        <a:latin typeface="Dosis ExtraLight"/>
                        <a:ea typeface="Dosis ExtraLight"/>
                        <a:cs typeface="Dosis ExtraLight"/>
                        <a:sym typeface="Dosis ExtraLight"/>
                      </a:endParaRPr>
                    </a:p>
                    <a:p>
                      <a:pPr marL="0" lvl="0" indent="0" algn="l" rtl="0">
                        <a:spcBef>
                          <a:spcPts val="0"/>
                        </a:spcBef>
                        <a:spcAft>
                          <a:spcPts val="0"/>
                        </a:spcAft>
                        <a:buClr>
                          <a:schemeClr val="dk1"/>
                        </a:buClr>
                        <a:buFont typeface="Arial"/>
                        <a:buNone/>
                      </a:pPr>
                      <a:r>
                        <a:rPr lang="en-US" sz="1200">
                          <a:latin typeface="Dosis ExtraLight"/>
                          <a:ea typeface="Dosis ExtraLight"/>
                          <a:cs typeface="Dosis ExtraLight"/>
                          <a:sym typeface="Dosis ExtraLight"/>
                        </a:rPr>
                        <a:t>(Yuri05)</a:t>
                      </a:r>
                      <a:endParaRPr>
                        <a:latin typeface="Dosis ExtraLight"/>
                        <a:ea typeface="Dosis ExtraLight"/>
                        <a:cs typeface="Dosis ExtraLight"/>
                        <a:sym typeface="Dosis ExtraLight"/>
                      </a:endParaRPr>
                    </a:p>
                  </a:txBody>
                  <a:tcPr marL="91450" marR="91450" marT="45725" marB="45725"/>
                </a:tc>
                <a:extLst>
                  <a:ext uri="{0D108BD9-81ED-4DB2-BD59-A6C34878D82A}">
                    <a16:rowId xmlns:a16="http://schemas.microsoft.com/office/drawing/2014/main" val="10002"/>
                  </a:ext>
                </a:extLst>
              </a:tr>
              <a:tr h="1373197">
                <a:tc>
                  <a:txBody>
                    <a:bodyPr/>
                    <a:lstStyle/>
                    <a:p>
                      <a:pPr marL="0" marR="0" lvl="0" indent="0" algn="l" rtl="0">
                        <a:lnSpc>
                          <a:spcPct val="100000"/>
                        </a:lnSpc>
                        <a:spcBef>
                          <a:spcPts val="0"/>
                        </a:spcBef>
                        <a:spcAft>
                          <a:spcPts val="0"/>
                        </a:spcAft>
                        <a:buNone/>
                      </a:pPr>
                      <a:r>
                        <a:rPr lang="en-US" sz="1400" b="1" u="none" strike="noStrike" cap="none">
                          <a:latin typeface="Dosis"/>
                          <a:ea typeface="Dosis"/>
                          <a:cs typeface="Dosis"/>
                          <a:sym typeface="Dosis"/>
                        </a:rPr>
                        <a:t>Community engagement</a:t>
                      </a:r>
                      <a:endParaRPr sz="1400" b="1" u="none" strike="noStrike" cap="none">
                        <a:latin typeface="Dosis"/>
                        <a:ea typeface="Dosis"/>
                        <a:cs typeface="Dosis"/>
                        <a:sym typeface="Dosis"/>
                      </a:endParaRPr>
                    </a:p>
                  </a:txBody>
                  <a:tcPr marL="91450" marR="91450" marT="45725" marB="45725"/>
                </a:tc>
                <a:tc>
                  <a:txBody>
                    <a:bodyPr/>
                    <a:lstStyle/>
                    <a:p>
                      <a:pPr marL="171450" marR="0" lvl="0" indent="-171450" algn="l" rtl="0">
                        <a:lnSpc>
                          <a:spcPct val="100000"/>
                        </a:lnSpc>
                        <a:spcBef>
                          <a:spcPts val="0"/>
                        </a:spcBef>
                        <a:spcAft>
                          <a:spcPts val="0"/>
                        </a:spcAft>
                        <a:buClr>
                          <a:srgbClr val="000000"/>
                        </a:buClr>
                        <a:buSzPts val="1200"/>
                        <a:buFont typeface="Dosis ExtraLight"/>
                        <a:buChar char="•"/>
                      </a:pPr>
                      <a:r>
                        <a:rPr lang="en-US" sz="1050" u="none" strike="noStrike" cap="none">
                          <a:latin typeface="Dosis ExtraLight"/>
                          <a:ea typeface="Dosis ExtraLight"/>
                          <a:cs typeface="Dosis ExtraLight"/>
                          <a:sym typeface="Dosis ExtraLight"/>
                        </a:rPr>
                        <a:t>To streamline official outside communication channels of OSP</a:t>
                      </a:r>
                      <a:endParaRPr sz="1400">
                        <a:latin typeface="Dosis ExtraLight"/>
                        <a:ea typeface="Dosis ExtraLight"/>
                        <a:cs typeface="Dosis ExtraLight"/>
                        <a:sym typeface="Dosis ExtraLight"/>
                      </a:endParaRPr>
                    </a:p>
                    <a:p>
                      <a:pPr marL="355600" marR="0" lvl="0" indent="-173037" algn="l" rtl="0">
                        <a:lnSpc>
                          <a:spcPct val="100000"/>
                        </a:lnSpc>
                        <a:spcBef>
                          <a:spcPts val="0"/>
                        </a:spcBef>
                        <a:spcAft>
                          <a:spcPts val="0"/>
                        </a:spcAft>
                        <a:buClr>
                          <a:srgbClr val="000000"/>
                        </a:buClr>
                        <a:buSzPts val="1200"/>
                        <a:buFont typeface="Dosis ExtraLight"/>
                        <a:buChar char="−"/>
                      </a:pPr>
                      <a:r>
                        <a:rPr lang="en-US" sz="1050" u="none" strike="noStrike" cap="none">
                          <a:latin typeface="Dosis ExtraLight"/>
                          <a:ea typeface="Dosis ExtraLight"/>
                          <a:cs typeface="Dosis ExtraLight"/>
                          <a:sym typeface="Dosis ExtraLight"/>
                        </a:rPr>
                        <a:t>Social Media: LinkedIn / Twitter</a:t>
                      </a:r>
                      <a:endParaRPr sz="1400">
                        <a:latin typeface="Dosis ExtraLight"/>
                        <a:ea typeface="Dosis ExtraLight"/>
                        <a:cs typeface="Dosis ExtraLight"/>
                        <a:sym typeface="Dosis ExtraLight"/>
                      </a:endParaRPr>
                    </a:p>
                    <a:p>
                      <a:pPr marL="355600" marR="0" lvl="0" indent="-173037" algn="l" rtl="0">
                        <a:lnSpc>
                          <a:spcPct val="100000"/>
                        </a:lnSpc>
                        <a:spcBef>
                          <a:spcPts val="0"/>
                        </a:spcBef>
                        <a:spcAft>
                          <a:spcPts val="0"/>
                        </a:spcAft>
                        <a:buClr>
                          <a:srgbClr val="000000"/>
                        </a:buClr>
                        <a:buSzPts val="1200"/>
                        <a:buFont typeface="Dosis ExtraLight"/>
                        <a:buChar char="−"/>
                      </a:pPr>
                      <a:r>
                        <a:rPr lang="en-US" sz="1050" u="none" strike="noStrike" cap="none">
                          <a:latin typeface="Dosis ExtraLight"/>
                          <a:ea typeface="Dosis ExtraLight"/>
                          <a:cs typeface="Dosis ExtraLight"/>
                          <a:sym typeface="Dosis ExtraLight"/>
                        </a:rPr>
                        <a:t>Newsletter / OSP News Section</a:t>
                      </a:r>
                      <a:endParaRPr sz="1400">
                        <a:latin typeface="Dosis ExtraLight"/>
                        <a:ea typeface="Dosis ExtraLight"/>
                        <a:cs typeface="Dosis ExtraLight"/>
                        <a:sym typeface="Dosis ExtraLight"/>
                      </a:endParaRPr>
                    </a:p>
                    <a:p>
                      <a:pPr marL="355600" marR="0" lvl="0" indent="-173037" algn="l" rtl="0">
                        <a:lnSpc>
                          <a:spcPct val="100000"/>
                        </a:lnSpc>
                        <a:spcBef>
                          <a:spcPts val="0"/>
                        </a:spcBef>
                        <a:spcAft>
                          <a:spcPts val="0"/>
                        </a:spcAft>
                        <a:buClr>
                          <a:srgbClr val="000000"/>
                        </a:buClr>
                        <a:buSzPts val="1200"/>
                        <a:buFont typeface="Dosis ExtraLight"/>
                        <a:buChar char="−"/>
                      </a:pPr>
                      <a:r>
                        <a:rPr lang="en-US" sz="1050" u="none" strike="noStrike" cap="none">
                          <a:latin typeface="Dosis ExtraLight"/>
                          <a:ea typeface="Dosis ExtraLight"/>
                          <a:cs typeface="Dosis ExtraLight"/>
                          <a:sym typeface="Dosis ExtraLight"/>
                        </a:rPr>
                        <a:t>OSP Booth at conferences</a:t>
                      </a:r>
                      <a:endParaRPr sz="1400">
                        <a:latin typeface="Dosis ExtraLight"/>
                        <a:ea typeface="Dosis ExtraLight"/>
                        <a:cs typeface="Dosis ExtraLight"/>
                        <a:sym typeface="Dosis ExtraLight"/>
                      </a:endParaRPr>
                    </a:p>
                    <a:p>
                      <a:pPr marL="355600" marR="0" lvl="0" indent="-173037" algn="l" rtl="0">
                        <a:lnSpc>
                          <a:spcPct val="100000"/>
                        </a:lnSpc>
                        <a:spcBef>
                          <a:spcPts val="0"/>
                        </a:spcBef>
                        <a:spcAft>
                          <a:spcPts val="0"/>
                        </a:spcAft>
                        <a:buClr>
                          <a:srgbClr val="000000"/>
                        </a:buClr>
                        <a:buSzPts val="1200"/>
                        <a:buFont typeface="Dosis ExtraLight"/>
                        <a:buChar char="−"/>
                      </a:pPr>
                      <a:r>
                        <a:rPr lang="en-US" sz="1050" u="none" strike="noStrike" cap="none">
                          <a:latin typeface="Dosis ExtraLight"/>
                          <a:ea typeface="Dosis ExtraLight"/>
                          <a:cs typeface="Dosis ExtraLight"/>
                          <a:sym typeface="Dosis ExtraLight"/>
                        </a:rPr>
                        <a:t>OSP Events (Hackathon, …)</a:t>
                      </a:r>
                      <a:endParaRPr sz="1400">
                        <a:latin typeface="Dosis ExtraLight"/>
                        <a:ea typeface="Dosis ExtraLight"/>
                        <a:cs typeface="Dosis ExtraLight"/>
                        <a:sym typeface="Dosis ExtraLight"/>
                      </a:endParaRPr>
                    </a:p>
                    <a:p>
                      <a:pPr marL="171450" marR="0" lvl="0" indent="-171450" algn="l" rtl="0">
                        <a:lnSpc>
                          <a:spcPct val="100000"/>
                        </a:lnSpc>
                        <a:spcBef>
                          <a:spcPts val="0"/>
                        </a:spcBef>
                        <a:spcAft>
                          <a:spcPts val="0"/>
                        </a:spcAft>
                        <a:buClr>
                          <a:srgbClr val="000000"/>
                        </a:buClr>
                        <a:buSzPts val="1200"/>
                        <a:buFont typeface="Dosis ExtraLight"/>
                        <a:buChar char="•"/>
                      </a:pPr>
                      <a:r>
                        <a:rPr lang="en-US" sz="1050" u="none" strike="noStrike" cap="none">
                          <a:latin typeface="Dosis ExtraLight"/>
                          <a:ea typeface="Dosis ExtraLight"/>
                          <a:cs typeface="Dosis ExtraLight"/>
                          <a:sym typeface="Dosis ExtraLight"/>
                        </a:rPr>
                        <a:t>Use Communication Channels to increase community engagement</a:t>
                      </a:r>
                      <a:endParaRPr sz="1400">
                        <a:latin typeface="Dosis ExtraLight"/>
                        <a:ea typeface="Dosis ExtraLight"/>
                        <a:cs typeface="Dosis ExtraLight"/>
                        <a:sym typeface="Dosis ExtraLight"/>
                      </a:endParaRPr>
                    </a:p>
                    <a:p>
                      <a:pPr marL="171450" marR="0" lvl="0" indent="-171450" algn="l" rtl="0">
                        <a:lnSpc>
                          <a:spcPct val="100000"/>
                        </a:lnSpc>
                        <a:spcBef>
                          <a:spcPts val="0"/>
                        </a:spcBef>
                        <a:spcAft>
                          <a:spcPts val="0"/>
                        </a:spcAft>
                        <a:buClr>
                          <a:srgbClr val="000000"/>
                        </a:buClr>
                        <a:buSzPts val="1200"/>
                        <a:buFont typeface="Dosis ExtraLight"/>
                        <a:buChar char="•"/>
                      </a:pPr>
                      <a:r>
                        <a:rPr lang="en-US" sz="1050" u="none" strike="noStrike" cap="none">
                          <a:latin typeface="Dosis ExtraLight"/>
                          <a:ea typeface="Dosis ExtraLight"/>
                          <a:cs typeface="Dosis ExtraLight"/>
                          <a:sym typeface="Dosis ExtraLight"/>
                        </a:rPr>
                        <a:t>Sustain Community Collaboration Framework</a:t>
                      </a:r>
                      <a:endParaRPr sz="1400">
                        <a:latin typeface="Dosis ExtraLight"/>
                        <a:ea typeface="Dosis ExtraLight"/>
                        <a:cs typeface="Dosis ExtraLight"/>
                        <a:sym typeface="Dosis ExtraLight"/>
                      </a:endParaRPr>
                    </a:p>
                  </a:txBody>
                  <a:tcPr marL="91450" marR="91450" marT="45725" marB="45725"/>
                </a:tc>
                <a:tc>
                  <a:txBody>
                    <a:bodyPr/>
                    <a:lstStyle/>
                    <a:p>
                      <a:pPr marL="0" marR="0" lvl="0" indent="0" algn="l" rtl="0">
                        <a:lnSpc>
                          <a:spcPct val="100000"/>
                        </a:lnSpc>
                        <a:spcBef>
                          <a:spcPts val="0"/>
                        </a:spcBef>
                        <a:spcAft>
                          <a:spcPts val="0"/>
                        </a:spcAft>
                        <a:buNone/>
                      </a:pPr>
                      <a:r>
                        <a:rPr lang="en-US" sz="1400" u="none" strike="noStrike" cap="none">
                          <a:latin typeface="Dosis ExtraLight"/>
                          <a:ea typeface="Dosis ExtraLight"/>
                          <a:cs typeface="Dosis ExtraLight"/>
                          <a:sym typeface="Dosis ExtraLight"/>
                        </a:rPr>
                        <a:t>Stephan Schaller</a:t>
                      </a:r>
                      <a:endParaRPr sz="1400" u="none" strike="noStrike" cap="none">
                        <a:latin typeface="Dosis ExtraLight"/>
                        <a:ea typeface="Dosis ExtraLight"/>
                        <a:cs typeface="Dosis ExtraLight"/>
                        <a:sym typeface="Dosis ExtraLight"/>
                      </a:endParaRPr>
                    </a:p>
                    <a:p>
                      <a:pPr marL="0" marR="0" lvl="0" indent="0" algn="l" rtl="0">
                        <a:lnSpc>
                          <a:spcPct val="100000"/>
                        </a:lnSpc>
                        <a:spcBef>
                          <a:spcPts val="0"/>
                        </a:spcBef>
                        <a:spcAft>
                          <a:spcPts val="0"/>
                        </a:spcAft>
                        <a:buNone/>
                      </a:pPr>
                      <a:r>
                        <a:rPr lang="en-US" sz="1300">
                          <a:latin typeface="Dosis ExtraLight"/>
                          <a:ea typeface="Dosis ExtraLight"/>
                          <a:cs typeface="Dosis ExtraLight"/>
                          <a:sym typeface="Dosis ExtraLight"/>
                        </a:rPr>
                        <a:t>(StephanSchaller)</a:t>
                      </a:r>
                      <a:endParaRPr sz="1300">
                        <a:latin typeface="Dosis ExtraLight"/>
                        <a:ea typeface="Dosis ExtraLight"/>
                        <a:cs typeface="Dosis ExtraLight"/>
                        <a:sym typeface="Dosis ExtraLight"/>
                      </a:endParaRPr>
                    </a:p>
                  </a:txBody>
                  <a:tcPr marL="91450" marR="91450" marT="45725" marB="45725"/>
                </a:tc>
                <a:extLst>
                  <a:ext uri="{0D108BD9-81ED-4DB2-BD59-A6C34878D82A}">
                    <a16:rowId xmlns:a16="http://schemas.microsoft.com/office/drawing/2014/main" val="10003"/>
                  </a:ext>
                </a:extLst>
              </a:tr>
              <a:tr h="811832">
                <a:tc>
                  <a:txBody>
                    <a:bodyPr/>
                    <a:lstStyle/>
                    <a:p>
                      <a:pPr marL="0" marR="0" lvl="0" indent="0" algn="l" rtl="0">
                        <a:lnSpc>
                          <a:spcPct val="100000"/>
                        </a:lnSpc>
                        <a:spcBef>
                          <a:spcPts val="0"/>
                        </a:spcBef>
                        <a:spcAft>
                          <a:spcPts val="0"/>
                        </a:spcAft>
                        <a:buNone/>
                      </a:pPr>
                      <a:r>
                        <a:rPr lang="en-US" sz="1400" b="1" u="none" strike="noStrike" cap="none">
                          <a:latin typeface="Dosis"/>
                          <a:ea typeface="Dosis"/>
                          <a:cs typeface="Dosis"/>
                          <a:sym typeface="Dosis"/>
                        </a:rPr>
                        <a:t>DDI</a:t>
                      </a:r>
                      <a:endParaRPr sz="1400" b="1" u="none" strike="noStrike" cap="none">
                        <a:latin typeface="Dosis"/>
                        <a:ea typeface="Dosis"/>
                        <a:cs typeface="Dosis"/>
                        <a:sym typeface="Dosis"/>
                      </a:endParaRPr>
                    </a:p>
                  </a:txBody>
                  <a:tcPr marL="91450" marR="91450" marT="45725" marB="45725"/>
                </a:tc>
                <a:tc>
                  <a:txBody>
                    <a:bodyPr/>
                    <a:lstStyle/>
                    <a:p>
                      <a:pPr marL="0" marR="0" lvl="0" indent="0" algn="l" rtl="0">
                        <a:lnSpc>
                          <a:spcPct val="100000"/>
                        </a:lnSpc>
                        <a:spcBef>
                          <a:spcPts val="0"/>
                        </a:spcBef>
                        <a:spcAft>
                          <a:spcPts val="0"/>
                        </a:spcAft>
                        <a:buNone/>
                      </a:pPr>
                      <a:r>
                        <a:rPr lang="en-US" sz="1050" u="none" strike="noStrike" cap="none">
                          <a:latin typeface="Dosis ExtraLight"/>
                          <a:ea typeface="Dosis ExtraLight"/>
                          <a:cs typeface="Dosis ExtraLight"/>
                          <a:sym typeface="Dosis ExtraLight"/>
                        </a:rPr>
                        <a:t>Quantitative DDI predictions (CYPs as well as transporters) are one of the key applications for PBPK and are a prerequisite for designing efficient clinical development programs and studies. A comprehensive library of well documented, qualified perpetrators and victims is a prerequisite for acceptance of DDI predictions from regulatory authorities.</a:t>
                      </a:r>
                      <a:endParaRPr sz="1400">
                        <a:latin typeface="Dosis ExtraLight"/>
                        <a:ea typeface="Dosis ExtraLight"/>
                        <a:cs typeface="Dosis ExtraLight"/>
                        <a:sym typeface="Dosis ExtraLight"/>
                      </a:endParaRPr>
                    </a:p>
                  </a:txBody>
                  <a:tcPr marL="91450" marR="91450" marT="45725" marB="45725"/>
                </a:tc>
                <a:tc>
                  <a:txBody>
                    <a:bodyPr/>
                    <a:lstStyle/>
                    <a:p>
                      <a:pPr marL="0" marR="0" lvl="0" indent="0" algn="l" rtl="0">
                        <a:lnSpc>
                          <a:spcPct val="100000"/>
                        </a:lnSpc>
                        <a:spcBef>
                          <a:spcPts val="0"/>
                        </a:spcBef>
                        <a:spcAft>
                          <a:spcPts val="0"/>
                        </a:spcAft>
                        <a:buNone/>
                      </a:pPr>
                      <a:r>
                        <a:rPr lang="en-US" sz="1400" u="none" strike="noStrike" cap="none">
                          <a:latin typeface="Dosis ExtraLight"/>
                          <a:ea typeface="Dosis ExtraLight"/>
                          <a:cs typeface="Dosis ExtraLight"/>
                          <a:sym typeface="Dosis ExtraLight"/>
                        </a:rPr>
                        <a:t>Sebastian Frechen</a:t>
                      </a:r>
                      <a:endParaRPr>
                        <a:latin typeface="Dosis ExtraLight"/>
                        <a:ea typeface="Dosis ExtraLight"/>
                        <a:cs typeface="Dosis ExtraLight"/>
                        <a:sym typeface="Dosis ExtraLight"/>
                      </a:endParaRPr>
                    </a:p>
                    <a:p>
                      <a:pPr marL="0" marR="0" lvl="0" indent="0" algn="l" rtl="0">
                        <a:lnSpc>
                          <a:spcPct val="100000"/>
                        </a:lnSpc>
                        <a:spcBef>
                          <a:spcPts val="0"/>
                        </a:spcBef>
                        <a:spcAft>
                          <a:spcPts val="0"/>
                        </a:spcAft>
                        <a:buNone/>
                      </a:pPr>
                      <a:r>
                        <a:rPr lang="en-US" sz="1300">
                          <a:latin typeface="Dosis ExtraLight"/>
                          <a:ea typeface="Dosis ExtraLight"/>
                          <a:cs typeface="Dosis ExtraLight"/>
                          <a:sym typeface="Dosis ExtraLight"/>
                        </a:rPr>
                        <a:t>(sfrechen)</a:t>
                      </a:r>
                      <a:endParaRPr sz="1300">
                        <a:latin typeface="Dosis ExtraLight"/>
                        <a:ea typeface="Dosis ExtraLight"/>
                        <a:cs typeface="Dosis ExtraLight"/>
                        <a:sym typeface="Dosis ExtraLight"/>
                      </a:endParaRPr>
                    </a:p>
                  </a:txBody>
                  <a:tcPr marL="91450" marR="91450" marT="45725" marB="45725"/>
                </a:tc>
                <a:extLst>
                  <a:ext uri="{0D108BD9-81ED-4DB2-BD59-A6C34878D82A}">
                    <a16:rowId xmlns:a16="http://schemas.microsoft.com/office/drawing/2014/main" val="10004"/>
                  </a:ext>
                </a:extLst>
              </a:tr>
              <a:tr h="829104">
                <a:tc>
                  <a:txBody>
                    <a:bodyPr/>
                    <a:lstStyle/>
                    <a:p>
                      <a:pPr marL="0" marR="0" lvl="0" indent="0" algn="l" rtl="0">
                        <a:lnSpc>
                          <a:spcPct val="100000"/>
                        </a:lnSpc>
                        <a:spcBef>
                          <a:spcPts val="0"/>
                        </a:spcBef>
                        <a:spcAft>
                          <a:spcPts val="0"/>
                        </a:spcAft>
                        <a:buNone/>
                      </a:pPr>
                      <a:r>
                        <a:rPr lang="en-US" sz="1400" b="1" u="none" strike="noStrike" cap="none">
                          <a:latin typeface="Dosis"/>
                          <a:ea typeface="Dosis"/>
                          <a:cs typeface="Dosis"/>
                          <a:sym typeface="Dosis"/>
                        </a:rPr>
                        <a:t>IVIVE</a:t>
                      </a:r>
                      <a:endParaRPr sz="1400" b="1" u="none" strike="noStrike" cap="none">
                        <a:latin typeface="Dosis"/>
                        <a:ea typeface="Dosis"/>
                        <a:cs typeface="Dosis"/>
                        <a:sym typeface="Dosis"/>
                      </a:endParaRPr>
                    </a:p>
                  </a:txBody>
                  <a:tcPr marL="91450" marR="91450" marT="45725" marB="45725"/>
                </a:tc>
                <a:tc>
                  <a:txBody>
                    <a:bodyPr/>
                    <a:lstStyle/>
                    <a:p>
                      <a:pPr marL="171450" marR="0" lvl="0" indent="-171450" algn="l" rtl="0">
                        <a:lnSpc>
                          <a:spcPct val="100000"/>
                        </a:lnSpc>
                        <a:spcBef>
                          <a:spcPts val="0"/>
                        </a:spcBef>
                        <a:spcAft>
                          <a:spcPts val="0"/>
                        </a:spcAft>
                        <a:buClr>
                          <a:srgbClr val="000000"/>
                        </a:buClr>
                        <a:buSzPts val="1200"/>
                        <a:buFont typeface="Dosis ExtraLight"/>
                        <a:buChar char="•"/>
                      </a:pPr>
                      <a:r>
                        <a:rPr lang="en-US" sz="1050" u="none" strike="noStrike" cap="none">
                          <a:latin typeface="Dosis ExtraLight"/>
                          <a:ea typeface="Dosis ExtraLight"/>
                          <a:cs typeface="Dosis ExtraLight"/>
                          <a:sym typeface="Dosis ExtraLight"/>
                        </a:rPr>
                        <a:t>Improve and facilitate use of IVIVE in PK-Sim</a:t>
                      </a:r>
                      <a:endParaRPr sz="1400">
                        <a:latin typeface="Dosis ExtraLight"/>
                        <a:ea typeface="Dosis ExtraLight"/>
                        <a:cs typeface="Dosis ExtraLight"/>
                        <a:sym typeface="Dosis ExtraLight"/>
                      </a:endParaRPr>
                    </a:p>
                    <a:p>
                      <a:pPr marL="171450" marR="0" lvl="0" indent="-171450" algn="l" rtl="0">
                        <a:lnSpc>
                          <a:spcPct val="100000"/>
                        </a:lnSpc>
                        <a:spcBef>
                          <a:spcPts val="0"/>
                        </a:spcBef>
                        <a:spcAft>
                          <a:spcPts val="0"/>
                        </a:spcAft>
                        <a:buClr>
                          <a:srgbClr val="000000"/>
                        </a:buClr>
                        <a:buSzPts val="1200"/>
                        <a:buFont typeface="Dosis ExtraLight"/>
                        <a:buChar char="•"/>
                      </a:pPr>
                      <a:r>
                        <a:rPr lang="en-US" sz="1050" u="none" strike="noStrike" cap="none">
                          <a:latin typeface="Dosis ExtraLight"/>
                          <a:ea typeface="Dosis ExtraLight"/>
                          <a:cs typeface="Dosis ExtraLight"/>
                          <a:sym typeface="Dosis ExtraLight"/>
                        </a:rPr>
                        <a:t>Provide guidelines on how to conduct IVIVE in PK-Sim</a:t>
                      </a:r>
                      <a:endParaRPr sz="1400">
                        <a:latin typeface="Dosis ExtraLight"/>
                        <a:ea typeface="Dosis ExtraLight"/>
                        <a:cs typeface="Dosis ExtraLight"/>
                        <a:sym typeface="Dosis ExtraLight"/>
                      </a:endParaRPr>
                    </a:p>
                    <a:p>
                      <a:pPr marL="171450" marR="0" lvl="0" indent="-171450" algn="l" rtl="0">
                        <a:lnSpc>
                          <a:spcPct val="100000"/>
                        </a:lnSpc>
                        <a:spcBef>
                          <a:spcPts val="0"/>
                        </a:spcBef>
                        <a:spcAft>
                          <a:spcPts val="0"/>
                        </a:spcAft>
                        <a:buClr>
                          <a:srgbClr val="000000"/>
                        </a:buClr>
                        <a:buSzPts val="1200"/>
                        <a:buFont typeface="Dosis ExtraLight"/>
                        <a:buChar char="•"/>
                      </a:pPr>
                      <a:r>
                        <a:rPr lang="en-US" sz="1050" u="none" strike="noStrike" cap="none">
                          <a:latin typeface="Dosis ExtraLight"/>
                          <a:ea typeface="Dosis ExtraLight"/>
                          <a:cs typeface="Dosis ExtraLight"/>
                          <a:sym typeface="Dosis ExtraLight"/>
                        </a:rPr>
                        <a:t>Facilitate integration of in vitro data in prediction of DDI (e.g. integration of fraction metabolized)</a:t>
                      </a:r>
                      <a:endParaRPr sz="1400">
                        <a:latin typeface="Dosis ExtraLight"/>
                        <a:ea typeface="Dosis ExtraLight"/>
                        <a:cs typeface="Dosis ExtraLight"/>
                        <a:sym typeface="Dosis ExtraLight"/>
                      </a:endParaRPr>
                    </a:p>
                    <a:p>
                      <a:pPr marL="171450" marR="0" lvl="0" indent="-171450" algn="l" rtl="0">
                        <a:lnSpc>
                          <a:spcPct val="100000"/>
                        </a:lnSpc>
                        <a:spcBef>
                          <a:spcPts val="0"/>
                        </a:spcBef>
                        <a:spcAft>
                          <a:spcPts val="0"/>
                        </a:spcAft>
                        <a:buClr>
                          <a:srgbClr val="000000"/>
                        </a:buClr>
                        <a:buSzPts val="1200"/>
                        <a:buFont typeface="Dosis ExtraLight"/>
                        <a:buChar char="•"/>
                      </a:pPr>
                      <a:r>
                        <a:rPr lang="en-US" sz="1050" u="none" strike="noStrike" cap="none">
                          <a:latin typeface="Dosis ExtraLight"/>
                          <a:ea typeface="Dosis ExtraLight"/>
                          <a:cs typeface="Dosis ExtraLight"/>
                          <a:sym typeface="Dosis ExtraLight"/>
                        </a:rPr>
                        <a:t>Extrapolation of Caco-2 permeabilities to effective permeabilities</a:t>
                      </a:r>
                      <a:endParaRPr sz="1050" u="none" strike="noStrike" cap="none">
                        <a:latin typeface="Dosis ExtraLight"/>
                        <a:ea typeface="Dosis ExtraLight"/>
                        <a:cs typeface="Dosis ExtraLight"/>
                        <a:sym typeface="Dosis ExtraLight"/>
                      </a:endParaRPr>
                    </a:p>
                  </a:txBody>
                  <a:tcPr marL="91450" marR="91450" marT="45725" marB="45725"/>
                </a:tc>
                <a:tc>
                  <a:txBody>
                    <a:bodyPr/>
                    <a:lstStyle/>
                    <a:p>
                      <a:pPr marL="0" marR="0" lvl="0" indent="0" algn="l" rtl="0">
                        <a:lnSpc>
                          <a:spcPct val="100000"/>
                        </a:lnSpc>
                        <a:spcBef>
                          <a:spcPts val="0"/>
                        </a:spcBef>
                        <a:spcAft>
                          <a:spcPts val="0"/>
                        </a:spcAft>
                        <a:buNone/>
                      </a:pPr>
                      <a:r>
                        <a:rPr lang="en-US" sz="1400" u="none" strike="noStrike" cap="none">
                          <a:latin typeface="Dosis ExtraLight"/>
                          <a:ea typeface="Dosis ExtraLight"/>
                          <a:cs typeface="Dosis ExtraLight"/>
                          <a:sym typeface="Dosis ExtraLight"/>
                        </a:rPr>
                        <a:t>Donato Teutonico</a:t>
                      </a:r>
                      <a:endParaRPr sz="1400" u="none" strike="noStrike" cap="none">
                        <a:latin typeface="Dosis ExtraLight"/>
                        <a:ea typeface="Dosis ExtraLight"/>
                        <a:cs typeface="Dosis ExtraLight"/>
                        <a:sym typeface="Dosis ExtraLight"/>
                      </a:endParaRPr>
                    </a:p>
                    <a:p>
                      <a:pPr marL="0" marR="0" lvl="0" indent="0" algn="l" rtl="0">
                        <a:lnSpc>
                          <a:spcPct val="100000"/>
                        </a:lnSpc>
                        <a:spcBef>
                          <a:spcPts val="0"/>
                        </a:spcBef>
                        <a:spcAft>
                          <a:spcPts val="0"/>
                        </a:spcAft>
                        <a:buNone/>
                      </a:pPr>
                      <a:r>
                        <a:rPr lang="en-US" sz="1300">
                          <a:latin typeface="Dosis ExtraLight"/>
                          <a:ea typeface="Dosis ExtraLight"/>
                          <a:cs typeface="Dosis ExtraLight"/>
                          <a:sym typeface="Dosis ExtraLight"/>
                        </a:rPr>
                        <a:t>(</a:t>
                      </a:r>
                      <a:r>
                        <a:rPr lang="en-US" sz="1300" err="1">
                          <a:latin typeface="Dosis ExtraLight"/>
                          <a:ea typeface="Dosis ExtraLight"/>
                          <a:cs typeface="Dosis ExtraLight"/>
                          <a:sym typeface="Dosis ExtraLight"/>
                        </a:rPr>
                        <a:t>teutonicod</a:t>
                      </a:r>
                      <a:r>
                        <a:rPr lang="en-US" sz="1300">
                          <a:latin typeface="Dosis ExtraLight"/>
                          <a:ea typeface="Dosis ExtraLight"/>
                          <a:cs typeface="Dosis ExtraLight"/>
                          <a:sym typeface="Dosis ExtraLight"/>
                        </a:rPr>
                        <a:t>)</a:t>
                      </a:r>
                      <a:endParaRPr sz="1300">
                        <a:latin typeface="Dosis ExtraLight"/>
                        <a:ea typeface="Dosis ExtraLight"/>
                        <a:cs typeface="Dosis ExtraLight"/>
                        <a:sym typeface="Dosis ExtraLight"/>
                      </a:endParaRPr>
                    </a:p>
                  </a:txBody>
                  <a:tcPr marL="91450" marR="91450" marT="45725" marB="45725"/>
                </a:tc>
                <a:extLst>
                  <a:ext uri="{0D108BD9-81ED-4DB2-BD59-A6C34878D82A}">
                    <a16:rowId xmlns:a16="http://schemas.microsoft.com/office/drawing/2014/main" val="10005"/>
                  </a:ext>
                </a:extLst>
              </a:tr>
            </a:tbl>
          </a:graphicData>
        </a:graphic>
      </p:graphicFrame>
      <p:sp>
        <p:nvSpPr>
          <p:cNvPr id="3" name="Slide Number Placeholder 2">
            <a:extLst>
              <a:ext uri="{FF2B5EF4-FFF2-40B4-BE49-F238E27FC236}">
                <a16:creationId xmlns:a16="http://schemas.microsoft.com/office/drawing/2014/main" id="{AB2BCDEE-F221-4D47-8361-6A7B153CDDF1}"/>
              </a:ext>
            </a:extLst>
          </p:cNvPr>
          <p:cNvSpPr>
            <a:spLocks noGrp="1"/>
          </p:cNvSpPr>
          <p:nvPr>
            <p:ph type="sldNum" sz="quarter" idx="12"/>
          </p:nvPr>
        </p:nvSpPr>
        <p:spPr/>
        <p:txBody>
          <a:bodyPr/>
          <a:lstStyle/>
          <a:p>
            <a:fld id="{90C5F88E-1DF5-4096-A98B-B74A7BF89423}" type="slidenum">
              <a:rPr lang="en-CA" smtClean="0"/>
              <a:t>7</a:t>
            </a:fld>
            <a:endParaRPr lang="en-CA"/>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58000">
              <a:srgbClr val="E0EDFF"/>
            </a:gs>
            <a:gs pos="0">
              <a:schemeClr val="bg1"/>
            </a:gs>
            <a:gs pos="100000">
              <a:srgbClr val="33BEFD"/>
            </a:gs>
          </a:gsLst>
          <a:lin ang="5400000" scaled="1"/>
        </a:gradFill>
        <a:effectLst/>
      </p:bgPr>
    </p:bg>
    <p:spTree>
      <p:nvGrpSpPr>
        <p:cNvPr id="1" name="Shape 162"/>
        <p:cNvGrpSpPr/>
        <p:nvPr/>
      </p:nvGrpSpPr>
      <p:grpSpPr>
        <a:xfrm>
          <a:off x="0" y="0"/>
          <a:ext cx="0" cy="0"/>
          <a:chOff x="0" y="0"/>
          <a:chExt cx="0" cy="0"/>
        </a:xfrm>
      </p:grpSpPr>
      <p:sp>
        <p:nvSpPr>
          <p:cNvPr id="163" name="Google Shape;163;p5"/>
          <p:cNvSpPr txBox="1">
            <a:spLocks noGrp="1"/>
          </p:cNvSpPr>
          <p:nvPr>
            <p:ph type="title"/>
          </p:nvPr>
        </p:nvSpPr>
        <p:spPr>
          <a:xfrm>
            <a:off x="520959" y="218565"/>
            <a:ext cx="10515600" cy="884555"/>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1800"/>
              <a:buNone/>
            </a:pPr>
            <a:r>
              <a:rPr lang="en-US" sz="2800">
                <a:latin typeface="Dosis ExtraLight"/>
                <a:ea typeface="Dosis ExtraLight"/>
                <a:cs typeface="Dosis ExtraLight"/>
                <a:sym typeface="Dosis ExtraLight"/>
              </a:rPr>
              <a:t>Current Focus Groups (2/2)</a:t>
            </a:r>
            <a:endParaRPr sz="2800">
              <a:latin typeface="Dosis ExtraLight"/>
              <a:ea typeface="Dosis ExtraLight"/>
              <a:cs typeface="Dosis ExtraLight"/>
              <a:sym typeface="Dosis ExtraLight"/>
            </a:endParaRPr>
          </a:p>
        </p:txBody>
      </p:sp>
      <p:graphicFrame>
        <p:nvGraphicFramePr>
          <p:cNvPr id="164" name="Google Shape;164;p5"/>
          <p:cNvGraphicFramePr/>
          <p:nvPr/>
        </p:nvGraphicFramePr>
        <p:xfrm>
          <a:off x="329842" y="1167564"/>
          <a:ext cx="11409700" cy="5211225"/>
        </p:xfrm>
        <a:graphic>
          <a:graphicData uri="http://schemas.openxmlformats.org/drawingml/2006/table">
            <a:tbl>
              <a:tblPr firstRow="1" bandRow="1">
                <a:noFill/>
              </a:tblPr>
              <a:tblGrid>
                <a:gridCol w="2078000">
                  <a:extLst>
                    <a:ext uri="{9D8B030D-6E8A-4147-A177-3AD203B41FA5}">
                      <a16:colId xmlns:a16="http://schemas.microsoft.com/office/drawing/2014/main" val="20000"/>
                    </a:ext>
                  </a:extLst>
                </a:gridCol>
                <a:gridCol w="7716700">
                  <a:extLst>
                    <a:ext uri="{9D8B030D-6E8A-4147-A177-3AD203B41FA5}">
                      <a16:colId xmlns:a16="http://schemas.microsoft.com/office/drawing/2014/main" val="20001"/>
                    </a:ext>
                  </a:extLst>
                </a:gridCol>
                <a:gridCol w="1615000">
                  <a:extLst>
                    <a:ext uri="{9D8B030D-6E8A-4147-A177-3AD203B41FA5}">
                      <a16:colId xmlns:a16="http://schemas.microsoft.com/office/drawing/2014/main" val="20002"/>
                    </a:ext>
                  </a:extLst>
                </a:gridCol>
              </a:tblGrid>
              <a:tr h="567200">
                <a:tc>
                  <a:txBody>
                    <a:bodyPr/>
                    <a:lstStyle/>
                    <a:p>
                      <a:pPr marL="0" marR="0" lvl="0" indent="0" algn="l" rtl="0">
                        <a:lnSpc>
                          <a:spcPct val="100000"/>
                        </a:lnSpc>
                        <a:spcBef>
                          <a:spcPts val="0"/>
                        </a:spcBef>
                        <a:spcAft>
                          <a:spcPts val="0"/>
                        </a:spcAft>
                        <a:buNone/>
                      </a:pPr>
                      <a:r>
                        <a:rPr lang="en-US" sz="1600" u="none" strike="noStrike" cap="none">
                          <a:solidFill>
                            <a:schemeClr val="dk1"/>
                          </a:solidFill>
                          <a:latin typeface="Dosis ExtraLight" panose="020B0604020202020204" charset="0"/>
                          <a:ea typeface="Dosis"/>
                          <a:cs typeface="Dosis"/>
                          <a:sym typeface="Dosis"/>
                        </a:rPr>
                        <a:t>Focus Group</a:t>
                      </a:r>
                      <a:endParaRPr sz="1600" u="none" strike="noStrike" cap="none">
                        <a:solidFill>
                          <a:schemeClr val="dk1"/>
                        </a:solidFill>
                        <a:latin typeface="Dosis ExtraLight" panose="020B0604020202020204" charset="0"/>
                        <a:ea typeface="Dosis"/>
                        <a:cs typeface="Dosis"/>
                        <a:sym typeface="Dosis"/>
                      </a:endParaRPr>
                    </a:p>
                  </a:txBody>
                  <a:tcPr marL="91450" marR="91450" marT="45725" marB="45725">
                    <a:solidFill>
                      <a:srgbClr val="FDC703"/>
                    </a:solidFill>
                  </a:tcPr>
                </a:tc>
                <a:tc>
                  <a:txBody>
                    <a:bodyPr/>
                    <a:lstStyle/>
                    <a:p>
                      <a:pPr marL="0" marR="0" lvl="0" indent="0" algn="l" rtl="0">
                        <a:lnSpc>
                          <a:spcPct val="100000"/>
                        </a:lnSpc>
                        <a:spcBef>
                          <a:spcPts val="0"/>
                        </a:spcBef>
                        <a:spcAft>
                          <a:spcPts val="0"/>
                        </a:spcAft>
                        <a:buNone/>
                      </a:pPr>
                      <a:r>
                        <a:rPr lang="en-US" sz="1600" u="none" strike="noStrike" cap="none">
                          <a:solidFill>
                            <a:schemeClr val="dk1"/>
                          </a:solidFill>
                          <a:latin typeface="Dosis ExtraLight" panose="020B0604020202020204" charset="0"/>
                          <a:ea typeface="Dosis"/>
                          <a:cs typeface="Dosis"/>
                          <a:sym typeface="Dosis"/>
                        </a:rPr>
                        <a:t>Objective</a:t>
                      </a:r>
                      <a:endParaRPr sz="1600" u="none" strike="noStrike" cap="none">
                        <a:solidFill>
                          <a:schemeClr val="dk1"/>
                        </a:solidFill>
                        <a:latin typeface="Dosis ExtraLight" panose="020B0604020202020204" charset="0"/>
                        <a:ea typeface="Dosis"/>
                        <a:cs typeface="Dosis"/>
                        <a:sym typeface="Dosis"/>
                      </a:endParaRPr>
                    </a:p>
                  </a:txBody>
                  <a:tcPr marL="91450" marR="91450" marT="45725" marB="45725">
                    <a:solidFill>
                      <a:srgbClr val="FDC703"/>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US" sz="1400" u="none" strike="noStrike" cap="none">
                          <a:solidFill>
                            <a:schemeClr val="dk1"/>
                          </a:solidFill>
                          <a:latin typeface="Dosis ExtraLight" panose="020B0604020202020204" charset="0"/>
                          <a:ea typeface="Dosis"/>
                          <a:cs typeface="Dosis"/>
                          <a:sym typeface="Dosis"/>
                        </a:rPr>
                        <a:t>Lead </a:t>
                      </a:r>
                      <a:endParaRPr sz="1400">
                        <a:latin typeface="Dosis ExtraLight" panose="020B0604020202020204" charset="0"/>
                        <a:ea typeface="Dosis"/>
                        <a:cs typeface="Dosis"/>
                        <a:sym typeface="Dosis"/>
                      </a:endParaRPr>
                    </a:p>
                    <a:p>
                      <a:pPr marL="0" marR="0" lvl="0" indent="0" algn="l" rtl="0">
                        <a:lnSpc>
                          <a:spcPct val="100000"/>
                        </a:lnSpc>
                        <a:spcBef>
                          <a:spcPts val="0"/>
                        </a:spcBef>
                        <a:spcAft>
                          <a:spcPts val="0"/>
                        </a:spcAft>
                        <a:buClr>
                          <a:srgbClr val="000000"/>
                        </a:buClr>
                        <a:buSzPts val="1400"/>
                        <a:buFont typeface="Arial"/>
                        <a:buNone/>
                      </a:pPr>
                      <a:r>
                        <a:rPr lang="en-US" sz="1400" b="0" u="none" strike="noStrike" cap="none">
                          <a:solidFill>
                            <a:schemeClr val="dk1"/>
                          </a:solidFill>
                          <a:latin typeface="Dosis ExtraLight" panose="020B0604020202020204" charset="0"/>
                          <a:ea typeface="Dosis ExtraLight"/>
                          <a:cs typeface="Dosis ExtraLight"/>
                          <a:sym typeface="Dosis ExtraLight"/>
                        </a:rPr>
                        <a:t>(GitHub </a:t>
                      </a:r>
                      <a:r>
                        <a:rPr lang="en-US" sz="1400" b="0" u="none" strike="noStrike" cap="none" err="1">
                          <a:solidFill>
                            <a:schemeClr val="dk1"/>
                          </a:solidFill>
                          <a:latin typeface="Dosis ExtraLight" panose="020B0604020202020204" charset="0"/>
                          <a:ea typeface="Dosis ExtraLight"/>
                          <a:cs typeface="Dosis ExtraLight"/>
                          <a:sym typeface="Dosis ExtraLight"/>
                        </a:rPr>
                        <a:t>UserID</a:t>
                      </a:r>
                      <a:r>
                        <a:rPr lang="en-US" sz="1400" b="0" u="none" strike="noStrike" cap="none">
                          <a:solidFill>
                            <a:schemeClr val="dk1"/>
                          </a:solidFill>
                          <a:latin typeface="Dosis ExtraLight" panose="020B0604020202020204" charset="0"/>
                          <a:ea typeface="Dosis ExtraLight"/>
                          <a:cs typeface="Dosis ExtraLight"/>
                          <a:sym typeface="Dosis ExtraLight"/>
                        </a:rPr>
                        <a:t>)</a:t>
                      </a:r>
                      <a:endParaRPr sz="1400" b="0">
                        <a:latin typeface="Dosis ExtraLight" panose="020B0604020202020204" charset="0"/>
                        <a:ea typeface="Dosis ExtraLight"/>
                        <a:cs typeface="Dosis ExtraLight"/>
                        <a:sym typeface="Dosis ExtraLight"/>
                      </a:endParaRPr>
                    </a:p>
                  </a:txBody>
                  <a:tcPr marL="91450" marR="91450" marT="45725" marB="45725">
                    <a:solidFill>
                      <a:srgbClr val="FDC703"/>
                    </a:solidFill>
                  </a:tcPr>
                </a:tc>
                <a:extLst>
                  <a:ext uri="{0D108BD9-81ED-4DB2-BD59-A6C34878D82A}">
                    <a16:rowId xmlns:a16="http://schemas.microsoft.com/office/drawing/2014/main" val="10000"/>
                  </a:ext>
                </a:extLst>
              </a:tr>
              <a:tr h="957175">
                <a:tc>
                  <a:txBody>
                    <a:bodyPr/>
                    <a:lstStyle/>
                    <a:p>
                      <a:pPr marL="0" marR="0" lvl="0" indent="0" algn="l" rtl="0">
                        <a:lnSpc>
                          <a:spcPct val="100000"/>
                        </a:lnSpc>
                        <a:spcBef>
                          <a:spcPts val="0"/>
                        </a:spcBef>
                        <a:spcAft>
                          <a:spcPts val="0"/>
                        </a:spcAft>
                        <a:buNone/>
                      </a:pPr>
                      <a:r>
                        <a:rPr lang="en-US" sz="1400" b="1" u="none" strike="noStrike" cap="none">
                          <a:latin typeface="Dosis ExtraLight" panose="020B0604020202020204" charset="0"/>
                          <a:ea typeface="Dosis"/>
                          <a:cs typeface="Dosis"/>
                          <a:sym typeface="Dosis"/>
                        </a:rPr>
                        <a:t>PBPK best practices</a:t>
                      </a:r>
                      <a:endParaRPr sz="1400" b="1" u="none" strike="noStrike" cap="none">
                        <a:latin typeface="Dosis ExtraLight" panose="020B0604020202020204" charset="0"/>
                        <a:ea typeface="Dosis"/>
                        <a:cs typeface="Dosis"/>
                        <a:sym typeface="Dosis"/>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200"/>
                        <a:buFont typeface="Arial"/>
                        <a:buNone/>
                      </a:pPr>
                      <a:r>
                        <a:rPr lang="en-US" sz="1100" u="none" strike="noStrike" cap="none">
                          <a:latin typeface="Dosis ExtraLight" panose="020B0604020202020204" charset="0"/>
                          <a:ea typeface="Dosis ExtraLight"/>
                          <a:cs typeface="Dosis ExtraLight"/>
                          <a:sym typeface="Dosis ExtraLight"/>
                        </a:rPr>
                        <a:t>Establishing Standards for PBPK Model Development and Application to Ensure Reliability, Reproducibility and Transparency, Independent of Modeling Platform.</a:t>
                      </a:r>
                      <a:endParaRPr sz="1600">
                        <a:latin typeface="Dosis ExtraLight" panose="020B0604020202020204" charset="0"/>
                        <a:ea typeface="Dosis ExtraLight"/>
                        <a:cs typeface="Dosis ExtraLight"/>
                        <a:sym typeface="Dosis ExtraLight"/>
                      </a:endParaRPr>
                    </a:p>
                    <a:p>
                      <a:pPr marL="0" marR="0" lvl="0" indent="0" algn="l" rtl="0">
                        <a:lnSpc>
                          <a:spcPct val="100000"/>
                        </a:lnSpc>
                        <a:spcBef>
                          <a:spcPts val="0"/>
                        </a:spcBef>
                        <a:spcAft>
                          <a:spcPts val="0"/>
                        </a:spcAft>
                        <a:buClr>
                          <a:srgbClr val="000000"/>
                        </a:buClr>
                        <a:buSzPts val="1200"/>
                        <a:buFont typeface="Arial"/>
                        <a:buNone/>
                      </a:pPr>
                      <a:r>
                        <a:rPr lang="en-US" sz="1100" u="none" strike="noStrike" cap="none">
                          <a:latin typeface="Dosis ExtraLight" panose="020B0604020202020204" charset="0"/>
                          <a:ea typeface="Dosis ExtraLight"/>
                          <a:cs typeface="Dosis ExtraLight"/>
                          <a:sym typeface="Dosis ExtraLight"/>
                        </a:rPr>
                        <a:t>The standards should be considered when developing a PBPK model, regardless of the platform.</a:t>
                      </a:r>
                      <a:endParaRPr sz="1600">
                        <a:latin typeface="Dosis ExtraLight" panose="020B0604020202020204" charset="0"/>
                        <a:ea typeface="Dosis ExtraLight"/>
                        <a:cs typeface="Dosis ExtraLight"/>
                        <a:sym typeface="Dosis ExtraLight"/>
                      </a:endParaRPr>
                    </a:p>
                  </a:txBody>
                  <a:tcPr marL="91450" marR="91450" marT="45725" marB="45725"/>
                </a:tc>
                <a:tc>
                  <a:txBody>
                    <a:bodyPr/>
                    <a:lstStyle/>
                    <a:p>
                      <a:pPr marL="0" marR="0" lvl="0" indent="0" algn="l" rtl="0">
                        <a:lnSpc>
                          <a:spcPct val="100000"/>
                        </a:lnSpc>
                        <a:spcBef>
                          <a:spcPts val="0"/>
                        </a:spcBef>
                        <a:spcAft>
                          <a:spcPts val="0"/>
                        </a:spcAft>
                        <a:buNone/>
                      </a:pPr>
                      <a:r>
                        <a:rPr lang="en-US" sz="1400" u="none" strike="noStrike" cap="none">
                          <a:latin typeface="Dosis ExtraLight" panose="020B0604020202020204" charset="0"/>
                          <a:ea typeface="Dosis ExtraLight"/>
                          <a:cs typeface="Dosis ExtraLight"/>
                          <a:sym typeface="Dosis ExtraLight"/>
                        </a:rPr>
                        <a:t>Matthew Riggs</a:t>
                      </a:r>
                      <a:endParaRPr sz="1400" u="none" strike="noStrike" cap="none">
                        <a:latin typeface="Dosis ExtraLight" panose="020B0604020202020204" charset="0"/>
                        <a:ea typeface="Dosis ExtraLight"/>
                        <a:cs typeface="Dosis ExtraLight"/>
                        <a:sym typeface="Dosis ExtraLight"/>
                      </a:endParaRPr>
                    </a:p>
                    <a:p>
                      <a:pPr marL="0" marR="0" lvl="0" indent="0" algn="l" rtl="0">
                        <a:lnSpc>
                          <a:spcPct val="100000"/>
                        </a:lnSpc>
                        <a:spcBef>
                          <a:spcPts val="0"/>
                        </a:spcBef>
                        <a:spcAft>
                          <a:spcPts val="0"/>
                        </a:spcAft>
                        <a:buNone/>
                      </a:pPr>
                      <a:r>
                        <a:rPr lang="en-US" sz="1400">
                          <a:latin typeface="Dosis ExtraLight" panose="020B0604020202020204" charset="0"/>
                          <a:ea typeface="Dosis ExtraLight"/>
                          <a:cs typeface="Dosis ExtraLight"/>
                          <a:sym typeface="Dosis ExtraLight"/>
                        </a:rPr>
                        <a:t>(</a:t>
                      </a:r>
                      <a:r>
                        <a:rPr lang="en-US" sz="1400" err="1">
                          <a:latin typeface="Dosis ExtraLight" panose="020B0604020202020204" charset="0"/>
                          <a:ea typeface="Dosis ExtraLight"/>
                          <a:cs typeface="Dosis ExtraLight"/>
                          <a:sym typeface="Dosis ExtraLight"/>
                        </a:rPr>
                        <a:t>riggsmm</a:t>
                      </a:r>
                      <a:r>
                        <a:rPr lang="en-US" sz="1400">
                          <a:latin typeface="Dosis ExtraLight" panose="020B0604020202020204" charset="0"/>
                          <a:ea typeface="Dosis ExtraLight"/>
                          <a:cs typeface="Dosis ExtraLight"/>
                          <a:sym typeface="Dosis ExtraLight"/>
                        </a:rPr>
                        <a:t>)</a:t>
                      </a:r>
                      <a:endParaRPr sz="1400">
                        <a:latin typeface="Dosis ExtraLight" panose="020B0604020202020204" charset="0"/>
                        <a:ea typeface="Dosis ExtraLight"/>
                        <a:cs typeface="Dosis ExtraLight"/>
                        <a:sym typeface="Dosis ExtraLight"/>
                      </a:endParaRPr>
                    </a:p>
                  </a:txBody>
                  <a:tcPr marL="91450" marR="91450" marT="45725" marB="45725"/>
                </a:tc>
                <a:extLst>
                  <a:ext uri="{0D108BD9-81ED-4DB2-BD59-A6C34878D82A}">
                    <a16:rowId xmlns:a16="http://schemas.microsoft.com/office/drawing/2014/main" val="10001"/>
                  </a:ext>
                </a:extLst>
              </a:tr>
              <a:tr h="1169875">
                <a:tc>
                  <a:txBody>
                    <a:bodyPr/>
                    <a:lstStyle/>
                    <a:p>
                      <a:pPr marL="0" marR="0" lvl="0" indent="0" algn="l" rtl="0">
                        <a:lnSpc>
                          <a:spcPct val="100000"/>
                        </a:lnSpc>
                        <a:spcBef>
                          <a:spcPts val="0"/>
                        </a:spcBef>
                        <a:spcAft>
                          <a:spcPts val="0"/>
                        </a:spcAft>
                        <a:buNone/>
                      </a:pPr>
                      <a:r>
                        <a:rPr lang="en-US" sz="1400" b="1" u="none" strike="noStrike" cap="none">
                          <a:latin typeface="Dosis ExtraLight" panose="020B0604020202020204" charset="0"/>
                          <a:ea typeface="Dosis"/>
                          <a:cs typeface="Dosis"/>
                          <a:sym typeface="Dosis"/>
                        </a:rPr>
                        <a:t>PD</a:t>
                      </a:r>
                      <a:endParaRPr sz="1400" b="1" u="none" strike="noStrike" cap="none">
                        <a:latin typeface="Dosis ExtraLight" panose="020B0604020202020204" charset="0"/>
                        <a:ea typeface="Dosis"/>
                        <a:cs typeface="Dosis"/>
                        <a:sym typeface="Dosis"/>
                      </a:endParaRPr>
                    </a:p>
                  </a:txBody>
                  <a:tcPr marL="91450" marR="91450" marT="45725" marB="45725"/>
                </a:tc>
                <a:tc>
                  <a:txBody>
                    <a:bodyPr/>
                    <a:lstStyle/>
                    <a:p>
                      <a:pPr marL="171450" marR="0" lvl="0" indent="-171450" algn="l" rtl="0">
                        <a:lnSpc>
                          <a:spcPct val="100000"/>
                        </a:lnSpc>
                        <a:spcBef>
                          <a:spcPts val="0"/>
                        </a:spcBef>
                        <a:spcAft>
                          <a:spcPts val="0"/>
                        </a:spcAft>
                        <a:buClr>
                          <a:srgbClr val="000000"/>
                        </a:buClr>
                        <a:buSzPts val="1200"/>
                        <a:buFont typeface="Dosis ExtraLight"/>
                        <a:buChar char="•"/>
                      </a:pPr>
                      <a:r>
                        <a:rPr lang="en-US" sz="1100" u="none" strike="noStrike" cap="none">
                          <a:latin typeface="Dosis ExtraLight" panose="020B0604020202020204" charset="0"/>
                          <a:ea typeface="Dosis ExtraLight"/>
                          <a:cs typeface="Dosis ExtraLight"/>
                          <a:sym typeface="Dosis ExtraLight"/>
                        </a:rPr>
                        <a:t>PBPK/PD &amp; QSP modeling is a strategic theme of the OSP MT</a:t>
                      </a:r>
                      <a:endParaRPr sz="1600">
                        <a:latin typeface="Dosis ExtraLight" panose="020B0604020202020204" charset="0"/>
                        <a:ea typeface="Dosis ExtraLight"/>
                        <a:cs typeface="Dosis ExtraLight"/>
                        <a:sym typeface="Dosis ExtraLight"/>
                      </a:endParaRPr>
                    </a:p>
                    <a:p>
                      <a:pPr marL="171450" marR="0" lvl="0" indent="-171450" algn="l" rtl="0">
                        <a:lnSpc>
                          <a:spcPct val="100000"/>
                        </a:lnSpc>
                        <a:spcBef>
                          <a:spcPts val="0"/>
                        </a:spcBef>
                        <a:spcAft>
                          <a:spcPts val="0"/>
                        </a:spcAft>
                        <a:buClr>
                          <a:srgbClr val="000000"/>
                        </a:buClr>
                        <a:buSzPts val="1200"/>
                        <a:buFont typeface="Dosis ExtraLight"/>
                        <a:buChar char="•"/>
                      </a:pPr>
                      <a:r>
                        <a:rPr lang="en-US" sz="1100" u="none" strike="noStrike" cap="none">
                          <a:latin typeface="Dosis ExtraLight" panose="020B0604020202020204" charset="0"/>
                          <a:ea typeface="Dosis ExtraLight"/>
                          <a:cs typeface="Dosis ExtraLight"/>
                          <a:sym typeface="Dosis ExtraLight"/>
                        </a:rPr>
                        <a:t>Identify needs for enabling / facilitating PD/QSP modelling in PK-Sim and </a:t>
                      </a:r>
                      <a:r>
                        <a:rPr lang="en-US" sz="1100" u="none" strike="noStrike" cap="none" err="1">
                          <a:latin typeface="Dosis ExtraLight" panose="020B0604020202020204" charset="0"/>
                          <a:ea typeface="Dosis ExtraLight"/>
                          <a:cs typeface="Dosis ExtraLight"/>
                          <a:sym typeface="Dosis ExtraLight"/>
                        </a:rPr>
                        <a:t>MoBi</a:t>
                      </a:r>
                      <a:endParaRPr sz="1100" u="none" strike="noStrike" cap="none">
                        <a:latin typeface="Dosis ExtraLight" panose="020B0604020202020204" charset="0"/>
                        <a:ea typeface="Dosis ExtraLight"/>
                        <a:cs typeface="Dosis ExtraLight"/>
                        <a:sym typeface="Dosis ExtraLight"/>
                      </a:endParaRPr>
                    </a:p>
                    <a:p>
                      <a:pPr marL="171450" marR="0" lvl="0" indent="-171450" algn="l" rtl="0">
                        <a:lnSpc>
                          <a:spcPct val="100000"/>
                        </a:lnSpc>
                        <a:spcBef>
                          <a:spcPts val="0"/>
                        </a:spcBef>
                        <a:spcAft>
                          <a:spcPts val="0"/>
                        </a:spcAft>
                        <a:buClr>
                          <a:srgbClr val="000000"/>
                        </a:buClr>
                        <a:buSzPts val="1200"/>
                        <a:buFont typeface="Dosis ExtraLight"/>
                        <a:buChar char="•"/>
                      </a:pPr>
                      <a:r>
                        <a:rPr lang="en-US" sz="1100" u="none" strike="noStrike" cap="none">
                          <a:latin typeface="Dosis ExtraLight" panose="020B0604020202020204" charset="0"/>
                          <a:ea typeface="Dosis ExtraLight"/>
                          <a:cs typeface="Dosis ExtraLight"/>
                          <a:sym typeface="Dosis ExtraLight"/>
                        </a:rPr>
                        <a:t>To streamline PD efforts of OSP</a:t>
                      </a:r>
                      <a:endParaRPr sz="1600">
                        <a:latin typeface="Dosis ExtraLight" panose="020B0604020202020204" charset="0"/>
                        <a:ea typeface="Dosis ExtraLight"/>
                        <a:cs typeface="Dosis ExtraLight"/>
                        <a:sym typeface="Dosis ExtraLight"/>
                      </a:endParaRPr>
                    </a:p>
                    <a:p>
                      <a:pPr marL="171450" marR="0" lvl="0" indent="-171450" algn="l" rtl="0">
                        <a:lnSpc>
                          <a:spcPct val="100000"/>
                        </a:lnSpc>
                        <a:spcBef>
                          <a:spcPts val="0"/>
                        </a:spcBef>
                        <a:spcAft>
                          <a:spcPts val="0"/>
                        </a:spcAft>
                        <a:buClr>
                          <a:srgbClr val="000000"/>
                        </a:buClr>
                        <a:buSzPts val="1200"/>
                        <a:buFont typeface="Dosis ExtraLight"/>
                        <a:buChar char="•"/>
                      </a:pPr>
                      <a:r>
                        <a:rPr lang="en-US" sz="1100" u="none" strike="noStrike" cap="none">
                          <a:latin typeface="Dosis ExtraLight" panose="020B0604020202020204" charset="0"/>
                          <a:ea typeface="Dosis ExtraLight"/>
                          <a:cs typeface="Dosis ExtraLight"/>
                          <a:sym typeface="Dosis ExtraLight"/>
                        </a:rPr>
                        <a:t>Derive a strategy for / identify public or industrial collaborations or funding sources to sponsor roadmap implementation</a:t>
                      </a:r>
                      <a:endParaRPr sz="1600">
                        <a:latin typeface="Dosis ExtraLight" panose="020B0604020202020204" charset="0"/>
                        <a:ea typeface="Dosis ExtraLight"/>
                        <a:cs typeface="Dosis ExtraLight"/>
                        <a:sym typeface="Dosis ExtraLight"/>
                      </a:endParaRPr>
                    </a:p>
                  </a:txBody>
                  <a:tcPr marL="91450" marR="91450" marT="45725" marB="45725"/>
                </a:tc>
                <a:tc>
                  <a:txBody>
                    <a:bodyPr/>
                    <a:lstStyle/>
                    <a:p>
                      <a:pPr marL="0" marR="0" lvl="0" indent="0" algn="l" rtl="0">
                        <a:lnSpc>
                          <a:spcPct val="100000"/>
                        </a:lnSpc>
                        <a:spcBef>
                          <a:spcPts val="0"/>
                        </a:spcBef>
                        <a:spcAft>
                          <a:spcPts val="0"/>
                        </a:spcAft>
                        <a:buNone/>
                      </a:pPr>
                      <a:r>
                        <a:rPr lang="en-US" sz="1400" u="none" strike="noStrike" cap="none">
                          <a:latin typeface="Dosis ExtraLight" panose="020B0604020202020204" charset="0"/>
                          <a:ea typeface="Dosis ExtraLight"/>
                          <a:cs typeface="Dosis ExtraLight"/>
                          <a:sym typeface="Dosis ExtraLight"/>
                        </a:rPr>
                        <a:t>Stephan Schall</a:t>
                      </a:r>
                      <a:r>
                        <a:rPr lang="en-US" sz="1400">
                          <a:latin typeface="Dosis ExtraLight" panose="020B0604020202020204" charset="0"/>
                          <a:ea typeface="Dosis ExtraLight"/>
                          <a:cs typeface="Dosis ExtraLight"/>
                          <a:sym typeface="Dosis ExtraLight"/>
                        </a:rPr>
                        <a:t>er</a:t>
                      </a:r>
                      <a:endParaRPr sz="1400">
                        <a:latin typeface="Dosis ExtraLight" panose="020B0604020202020204" charset="0"/>
                        <a:ea typeface="Dosis ExtraLight"/>
                        <a:cs typeface="Dosis ExtraLight"/>
                        <a:sym typeface="Dosis ExtraLight"/>
                      </a:endParaRPr>
                    </a:p>
                    <a:p>
                      <a:pPr marL="0" marR="0" lvl="0" indent="0" algn="l" rtl="0">
                        <a:lnSpc>
                          <a:spcPct val="100000"/>
                        </a:lnSpc>
                        <a:spcBef>
                          <a:spcPts val="0"/>
                        </a:spcBef>
                        <a:spcAft>
                          <a:spcPts val="0"/>
                        </a:spcAft>
                        <a:buNone/>
                      </a:pPr>
                      <a:r>
                        <a:rPr lang="en-US" sz="1400">
                          <a:latin typeface="Dosis ExtraLight" panose="020B0604020202020204" charset="0"/>
                          <a:ea typeface="Dosis ExtraLight"/>
                          <a:cs typeface="Dosis ExtraLight"/>
                          <a:sym typeface="Dosis ExtraLight"/>
                        </a:rPr>
                        <a:t>(</a:t>
                      </a:r>
                      <a:r>
                        <a:rPr lang="en-US" sz="1400" err="1">
                          <a:latin typeface="Dosis ExtraLight" panose="020B0604020202020204" charset="0"/>
                          <a:ea typeface="Dosis ExtraLight"/>
                          <a:cs typeface="Dosis ExtraLight"/>
                          <a:sym typeface="Dosis ExtraLight"/>
                        </a:rPr>
                        <a:t>StephanSchaller</a:t>
                      </a:r>
                      <a:r>
                        <a:rPr lang="en-US" sz="1400">
                          <a:latin typeface="Dosis ExtraLight" panose="020B0604020202020204" charset="0"/>
                          <a:ea typeface="Dosis ExtraLight"/>
                          <a:cs typeface="Dosis ExtraLight"/>
                          <a:sym typeface="Dosis ExtraLight"/>
                        </a:rPr>
                        <a:t>)</a:t>
                      </a:r>
                      <a:endParaRPr sz="1400">
                        <a:latin typeface="Dosis ExtraLight" panose="020B0604020202020204" charset="0"/>
                        <a:ea typeface="Dosis ExtraLight"/>
                        <a:cs typeface="Dosis ExtraLight"/>
                        <a:sym typeface="Dosis ExtraLight"/>
                      </a:endParaRPr>
                    </a:p>
                  </a:txBody>
                  <a:tcPr marL="91450" marR="91450" marT="45725" marB="45725"/>
                </a:tc>
                <a:extLst>
                  <a:ext uri="{0D108BD9-81ED-4DB2-BD59-A6C34878D82A}">
                    <a16:rowId xmlns:a16="http://schemas.microsoft.com/office/drawing/2014/main" val="10002"/>
                  </a:ext>
                </a:extLst>
              </a:tr>
              <a:tr h="1169875">
                <a:tc>
                  <a:txBody>
                    <a:bodyPr/>
                    <a:lstStyle/>
                    <a:p>
                      <a:pPr marL="0" marR="0" lvl="0" indent="0" algn="l" rtl="0">
                        <a:lnSpc>
                          <a:spcPct val="100000"/>
                        </a:lnSpc>
                        <a:spcBef>
                          <a:spcPts val="0"/>
                        </a:spcBef>
                        <a:spcAft>
                          <a:spcPts val="0"/>
                        </a:spcAft>
                        <a:buNone/>
                      </a:pPr>
                      <a:r>
                        <a:rPr lang="en-US" sz="1400" b="1" u="none" strike="noStrike" cap="none">
                          <a:latin typeface="Dosis ExtraLight" panose="020B0604020202020204" charset="0"/>
                          <a:ea typeface="Dosis"/>
                          <a:cs typeface="Dosis"/>
                          <a:sym typeface="Dosis"/>
                        </a:rPr>
                        <a:t>Special populations</a:t>
                      </a:r>
                      <a:endParaRPr sz="1400" b="1" u="none" strike="noStrike" cap="none">
                        <a:latin typeface="Dosis ExtraLight" panose="020B0604020202020204" charset="0"/>
                        <a:ea typeface="Dosis"/>
                        <a:cs typeface="Dosis"/>
                        <a:sym typeface="Dosis"/>
                      </a:endParaRPr>
                    </a:p>
                  </a:txBody>
                  <a:tcPr marL="91450" marR="91450" marT="45725" marB="45725"/>
                </a:tc>
                <a:tc>
                  <a:txBody>
                    <a:bodyPr/>
                    <a:lstStyle/>
                    <a:p>
                      <a:pPr marL="0" marR="0" lvl="0" indent="0" algn="l" rtl="0">
                        <a:lnSpc>
                          <a:spcPct val="100000"/>
                        </a:lnSpc>
                        <a:spcBef>
                          <a:spcPts val="0"/>
                        </a:spcBef>
                        <a:spcAft>
                          <a:spcPts val="0"/>
                        </a:spcAft>
                        <a:buNone/>
                      </a:pPr>
                      <a:r>
                        <a:rPr lang="en-US" sz="1100" u="none" strike="noStrike" cap="none">
                          <a:latin typeface="Dosis ExtraLight" panose="020B0604020202020204" charset="0"/>
                          <a:ea typeface="Dosis ExtraLight"/>
                          <a:cs typeface="Dosis ExtraLight"/>
                          <a:sym typeface="Dosis ExtraLight"/>
                        </a:rPr>
                        <a:t>The addition of new or updated virtual populations is required to expand the application scope of the software in a consistent manner across users. The overall objectives are to define a process for </a:t>
                      </a:r>
                      <a:endParaRPr sz="1600">
                        <a:latin typeface="Dosis ExtraLight" panose="020B0604020202020204" charset="0"/>
                        <a:ea typeface="Dosis ExtraLight"/>
                        <a:cs typeface="Dosis ExtraLight"/>
                        <a:sym typeface="Dosis ExtraLight"/>
                      </a:endParaRPr>
                    </a:p>
                    <a:p>
                      <a:pPr marL="228600" marR="0" lvl="0" indent="-228600" algn="l" rtl="0">
                        <a:lnSpc>
                          <a:spcPct val="100000"/>
                        </a:lnSpc>
                        <a:spcBef>
                          <a:spcPts val="0"/>
                        </a:spcBef>
                        <a:spcAft>
                          <a:spcPts val="0"/>
                        </a:spcAft>
                        <a:buClr>
                          <a:srgbClr val="000000"/>
                        </a:buClr>
                        <a:buSzPts val="1200"/>
                        <a:buFont typeface="Dosis ExtraLight"/>
                        <a:buAutoNum type="arabicParenR"/>
                      </a:pPr>
                      <a:r>
                        <a:rPr lang="en-US" sz="1100" u="none" strike="noStrike" cap="none">
                          <a:latin typeface="Dosis ExtraLight" panose="020B0604020202020204" charset="0"/>
                          <a:ea typeface="Dosis ExtraLight"/>
                          <a:cs typeface="Dosis ExtraLight"/>
                          <a:sym typeface="Dosis ExtraLight"/>
                        </a:rPr>
                        <a:t>technical generation of populations destined for the OSP Suite  and, </a:t>
                      </a:r>
                      <a:endParaRPr sz="1600">
                        <a:latin typeface="Dosis ExtraLight" panose="020B0604020202020204" charset="0"/>
                        <a:ea typeface="Dosis ExtraLight"/>
                        <a:cs typeface="Dosis ExtraLight"/>
                        <a:sym typeface="Dosis ExtraLight"/>
                      </a:endParaRPr>
                    </a:p>
                    <a:p>
                      <a:pPr marL="228600" marR="0" lvl="0" indent="-228600" algn="l" rtl="0">
                        <a:lnSpc>
                          <a:spcPct val="100000"/>
                        </a:lnSpc>
                        <a:spcBef>
                          <a:spcPts val="0"/>
                        </a:spcBef>
                        <a:spcAft>
                          <a:spcPts val="0"/>
                        </a:spcAft>
                        <a:buClr>
                          <a:srgbClr val="000000"/>
                        </a:buClr>
                        <a:buSzPts val="1200"/>
                        <a:buFont typeface="Dosis ExtraLight"/>
                        <a:buAutoNum type="arabicParenR"/>
                      </a:pPr>
                      <a:r>
                        <a:rPr lang="en-US" sz="1100" u="none" strike="noStrike" cap="none">
                          <a:latin typeface="Dosis ExtraLight" panose="020B0604020202020204" charset="0"/>
                          <a:ea typeface="Dosis ExtraLight"/>
                          <a:cs typeface="Dosis ExtraLight"/>
                          <a:sym typeface="Dosis ExtraLight"/>
                        </a:rPr>
                        <a:t>evaluation of those populations. </a:t>
                      </a:r>
                      <a:endParaRPr sz="1600">
                        <a:latin typeface="Dosis ExtraLight" panose="020B0604020202020204" charset="0"/>
                        <a:ea typeface="Dosis ExtraLight"/>
                        <a:cs typeface="Dosis ExtraLight"/>
                        <a:sym typeface="Dosis ExtraLight"/>
                      </a:endParaRPr>
                    </a:p>
                    <a:p>
                      <a:pPr marL="0" marR="0" lvl="0" indent="0" algn="l" rtl="0">
                        <a:lnSpc>
                          <a:spcPct val="100000"/>
                        </a:lnSpc>
                        <a:spcBef>
                          <a:spcPts val="0"/>
                        </a:spcBef>
                        <a:spcAft>
                          <a:spcPts val="0"/>
                        </a:spcAft>
                        <a:buNone/>
                      </a:pPr>
                      <a:r>
                        <a:rPr lang="en-US" sz="1100" u="none" strike="noStrike" cap="none">
                          <a:latin typeface="Dosis ExtraLight" panose="020B0604020202020204" charset="0"/>
                          <a:ea typeface="Dosis ExtraLight"/>
                          <a:cs typeface="Dosis ExtraLight"/>
                          <a:sym typeface="Dosis ExtraLight"/>
                        </a:rPr>
                        <a:t>This protocol will allow populations to be added more efficiently.</a:t>
                      </a:r>
                      <a:endParaRPr sz="1600">
                        <a:latin typeface="Dosis ExtraLight" panose="020B0604020202020204" charset="0"/>
                        <a:ea typeface="Dosis ExtraLight"/>
                        <a:cs typeface="Dosis ExtraLight"/>
                        <a:sym typeface="Dosis ExtraLight"/>
                      </a:endParaRPr>
                    </a:p>
                  </a:txBody>
                  <a:tcPr marL="91450" marR="91450" marT="45725" marB="45725"/>
                </a:tc>
                <a:tc>
                  <a:txBody>
                    <a:bodyPr/>
                    <a:lstStyle/>
                    <a:p>
                      <a:pPr marL="0" marR="0" lvl="0" indent="0" algn="l" rtl="0">
                        <a:lnSpc>
                          <a:spcPct val="100000"/>
                        </a:lnSpc>
                        <a:spcBef>
                          <a:spcPts val="0"/>
                        </a:spcBef>
                        <a:spcAft>
                          <a:spcPts val="0"/>
                        </a:spcAft>
                        <a:buNone/>
                      </a:pPr>
                      <a:r>
                        <a:rPr lang="en-US" sz="1400" u="none" strike="noStrike" cap="none">
                          <a:latin typeface="Dosis ExtraLight" panose="020B0604020202020204" charset="0"/>
                          <a:ea typeface="Dosis ExtraLight"/>
                          <a:cs typeface="Dosis ExtraLight"/>
                          <a:sym typeface="Dosis ExtraLight"/>
                        </a:rPr>
                        <a:t>Andrea Edginton</a:t>
                      </a:r>
                      <a:endParaRPr sz="1400" u="none" strike="noStrike" cap="none">
                        <a:latin typeface="Dosis ExtraLight" panose="020B0604020202020204" charset="0"/>
                        <a:ea typeface="Dosis ExtraLight"/>
                        <a:cs typeface="Dosis ExtraLight"/>
                        <a:sym typeface="Dosis ExtraLight"/>
                      </a:endParaRPr>
                    </a:p>
                    <a:p>
                      <a:pPr marL="0" marR="0" lvl="0" indent="0" algn="l" rtl="0">
                        <a:lnSpc>
                          <a:spcPct val="100000"/>
                        </a:lnSpc>
                        <a:spcBef>
                          <a:spcPts val="0"/>
                        </a:spcBef>
                        <a:spcAft>
                          <a:spcPts val="0"/>
                        </a:spcAft>
                        <a:buNone/>
                      </a:pPr>
                      <a:r>
                        <a:rPr lang="en-US" sz="1400">
                          <a:latin typeface="Dosis ExtraLight" panose="020B0604020202020204" charset="0"/>
                          <a:ea typeface="Dosis ExtraLight"/>
                          <a:cs typeface="Dosis ExtraLight"/>
                          <a:sym typeface="Dosis ExtraLight"/>
                        </a:rPr>
                        <a:t>(</a:t>
                      </a:r>
                      <a:r>
                        <a:rPr lang="en-US" sz="1400" err="1">
                          <a:latin typeface="Dosis ExtraLight" panose="020B0604020202020204" charset="0"/>
                          <a:ea typeface="Dosis ExtraLight"/>
                          <a:cs typeface="Dosis ExtraLight"/>
                          <a:sym typeface="Dosis ExtraLight"/>
                        </a:rPr>
                        <a:t>Aedginto</a:t>
                      </a:r>
                      <a:r>
                        <a:rPr lang="en-US" sz="1400">
                          <a:latin typeface="Dosis ExtraLight" panose="020B0604020202020204" charset="0"/>
                          <a:ea typeface="Dosis ExtraLight"/>
                          <a:cs typeface="Dosis ExtraLight"/>
                          <a:sym typeface="Dosis ExtraLight"/>
                        </a:rPr>
                        <a:t>)</a:t>
                      </a:r>
                      <a:endParaRPr sz="1400">
                        <a:latin typeface="Dosis ExtraLight" panose="020B0604020202020204" charset="0"/>
                        <a:ea typeface="Dosis ExtraLight"/>
                        <a:cs typeface="Dosis ExtraLight"/>
                        <a:sym typeface="Dosis ExtraLight"/>
                      </a:endParaRPr>
                    </a:p>
                  </a:txBody>
                  <a:tcPr marL="91450" marR="91450" marT="45725" marB="45725"/>
                </a:tc>
                <a:extLst>
                  <a:ext uri="{0D108BD9-81ED-4DB2-BD59-A6C34878D82A}">
                    <a16:rowId xmlns:a16="http://schemas.microsoft.com/office/drawing/2014/main" val="10003"/>
                  </a:ext>
                </a:extLst>
              </a:tr>
              <a:tr h="744450">
                <a:tc>
                  <a:txBody>
                    <a:bodyPr/>
                    <a:lstStyle/>
                    <a:p>
                      <a:pPr marL="0" marR="0" lvl="0" indent="0" algn="l" rtl="0">
                        <a:lnSpc>
                          <a:spcPct val="100000"/>
                        </a:lnSpc>
                        <a:spcBef>
                          <a:spcPts val="0"/>
                        </a:spcBef>
                        <a:spcAft>
                          <a:spcPts val="0"/>
                        </a:spcAft>
                        <a:buNone/>
                      </a:pPr>
                      <a:r>
                        <a:rPr lang="en-US" sz="1400" b="1" u="none" strike="noStrike" cap="none">
                          <a:latin typeface="Dosis ExtraLight" panose="020B0604020202020204" charset="0"/>
                          <a:ea typeface="Dosis"/>
                          <a:cs typeface="Dosis"/>
                          <a:sym typeface="Dosis"/>
                        </a:rPr>
                        <a:t>Statistical Modelling</a:t>
                      </a:r>
                      <a:endParaRPr sz="1400" b="1" u="none" strike="noStrike" cap="none">
                        <a:latin typeface="Dosis ExtraLight" panose="020B0604020202020204" charset="0"/>
                        <a:ea typeface="Dosis"/>
                        <a:cs typeface="Dosis"/>
                        <a:sym typeface="Dosis"/>
                      </a:endParaRPr>
                    </a:p>
                  </a:txBody>
                  <a:tcPr marL="91450" marR="91450" marT="45725" marB="45725"/>
                </a:tc>
                <a:tc>
                  <a:txBody>
                    <a:bodyPr/>
                    <a:lstStyle/>
                    <a:p>
                      <a:pPr marL="0" marR="0" lvl="0" indent="0" algn="l" rtl="0">
                        <a:lnSpc>
                          <a:spcPct val="100000"/>
                        </a:lnSpc>
                        <a:spcBef>
                          <a:spcPts val="0"/>
                        </a:spcBef>
                        <a:spcAft>
                          <a:spcPts val="0"/>
                        </a:spcAft>
                        <a:buNone/>
                      </a:pPr>
                      <a:r>
                        <a:rPr lang="en-US" sz="1100" u="none" strike="noStrike" cap="none">
                          <a:latin typeface="Dosis ExtraLight" panose="020B0604020202020204" charset="0"/>
                          <a:ea typeface="Dosis ExtraLight"/>
                          <a:cs typeface="Dosis ExtraLight"/>
                          <a:sym typeface="Dosis ExtraLight"/>
                        </a:rPr>
                        <a:t>Statistical Modeling is a strategic theme of the OSP MT. Statistical modeling is a key enabler for PBPK and QSP M&amp;S. Respective capabilities are required for all application areas to quantitatively assess population variability and uncertainty in prior knowledge and posterior results.</a:t>
                      </a:r>
                      <a:endParaRPr sz="1100" u="none" strike="noStrike" cap="none">
                        <a:latin typeface="Dosis ExtraLight" panose="020B0604020202020204" charset="0"/>
                        <a:ea typeface="Dosis ExtraLight"/>
                        <a:cs typeface="Dosis ExtraLight"/>
                        <a:sym typeface="Dosis ExtraLight"/>
                      </a:endParaRPr>
                    </a:p>
                  </a:txBody>
                  <a:tcPr marL="91450" marR="91450" marT="45725" marB="45725"/>
                </a:tc>
                <a:tc>
                  <a:txBody>
                    <a:bodyPr/>
                    <a:lstStyle/>
                    <a:p>
                      <a:pPr marL="0" marR="0" lvl="0" indent="0" algn="l" rtl="0">
                        <a:lnSpc>
                          <a:spcPct val="100000"/>
                        </a:lnSpc>
                        <a:spcBef>
                          <a:spcPts val="0"/>
                        </a:spcBef>
                        <a:spcAft>
                          <a:spcPts val="0"/>
                        </a:spcAft>
                        <a:buNone/>
                      </a:pPr>
                      <a:r>
                        <a:rPr lang="en-US" sz="1400" u="none" strike="noStrike" cap="none">
                          <a:latin typeface="Dosis ExtraLight" panose="020B0604020202020204" charset="0"/>
                          <a:ea typeface="Dosis ExtraLight"/>
                          <a:cs typeface="Dosis ExtraLight"/>
                          <a:sym typeface="Dosis ExtraLight"/>
                        </a:rPr>
                        <a:t>Christian Diedrich</a:t>
                      </a:r>
                      <a:endParaRPr sz="1400" u="none" strike="noStrike" cap="none">
                        <a:latin typeface="Dosis ExtraLight" panose="020B0604020202020204" charset="0"/>
                        <a:ea typeface="Dosis ExtraLight"/>
                        <a:cs typeface="Dosis ExtraLight"/>
                        <a:sym typeface="Dosis ExtraLight"/>
                      </a:endParaRPr>
                    </a:p>
                    <a:p>
                      <a:pPr marL="0" marR="0" lvl="0" indent="0" algn="l" rtl="0">
                        <a:lnSpc>
                          <a:spcPct val="100000"/>
                        </a:lnSpc>
                        <a:spcBef>
                          <a:spcPts val="0"/>
                        </a:spcBef>
                        <a:spcAft>
                          <a:spcPts val="0"/>
                        </a:spcAft>
                        <a:buNone/>
                      </a:pPr>
                      <a:r>
                        <a:rPr lang="en-US" sz="1400" u="none" strike="noStrike" cap="none">
                          <a:latin typeface="Dosis ExtraLight" panose="020B0604020202020204" charset="0"/>
                          <a:ea typeface="Dosis ExtraLight"/>
                          <a:cs typeface="Dosis ExtraLight"/>
                          <a:sym typeface="Dosis ExtraLight"/>
                        </a:rPr>
                        <a:t>(</a:t>
                      </a:r>
                      <a:r>
                        <a:rPr lang="en-US" sz="1400" u="none" strike="noStrike" cap="none" err="1">
                          <a:latin typeface="Dosis ExtraLight" panose="020B0604020202020204" charset="0"/>
                          <a:ea typeface="Dosis ExtraLight"/>
                          <a:cs typeface="Dosis ExtraLight"/>
                          <a:sym typeface="Dosis ExtraLight"/>
                        </a:rPr>
                        <a:t>DiedrichC</a:t>
                      </a:r>
                      <a:r>
                        <a:rPr lang="en-US" sz="1400" u="none" strike="noStrike" cap="none">
                          <a:latin typeface="Dosis ExtraLight" panose="020B0604020202020204" charset="0"/>
                          <a:ea typeface="Dosis ExtraLight"/>
                          <a:cs typeface="Dosis ExtraLight"/>
                          <a:sym typeface="Dosis ExtraLight"/>
                        </a:rPr>
                        <a:t>)</a:t>
                      </a:r>
                      <a:endParaRPr sz="1400" u="none" strike="noStrike" cap="none">
                        <a:latin typeface="Dosis ExtraLight" panose="020B0604020202020204" charset="0"/>
                        <a:ea typeface="Dosis ExtraLight"/>
                        <a:cs typeface="Dosis ExtraLight"/>
                        <a:sym typeface="Dosis ExtraLight"/>
                      </a:endParaRPr>
                    </a:p>
                  </a:txBody>
                  <a:tcPr marL="91450" marR="91450" marT="45725" marB="45725"/>
                </a:tc>
                <a:extLst>
                  <a:ext uri="{0D108BD9-81ED-4DB2-BD59-A6C34878D82A}">
                    <a16:rowId xmlns:a16="http://schemas.microsoft.com/office/drawing/2014/main" val="10004"/>
                  </a:ext>
                </a:extLst>
              </a:tr>
              <a:tr h="602650">
                <a:tc>
                  <a:txBody>
                    <a:bodyPr/>
                    <a:lstStyle/>
                    <a:p>
                      <a:pPr marL="0" marR="0" lvl="0" indent="0" algn="l" rtl="0">
                        <a:lnSpc>
                          <a:spcPct val="100000"/>
                        </a:lnSpc>
                        <a:spcBef>
                          <a:spcPts val="0"/>
                        </a:spcBef>
                        <a:spcAft>
                          <a:spcPts val="0"/>
                        </a:spcAft>
                        <a:buNone/>
                      </a:pPr>
                      <a:r>
                        <a:rPr lang="en-US" sz="1400" b="1" u="none" strike="noStrike" cap="none">
                          <a:latin typeface="Dosis ExtraLight" panose="020B0604020202020204" charset="0"/>
                          <a:ea typeface="Dosis"/>
                          <a:cs typeface="Dosis"/>
                          <a:sym typeface="Dosis"/>
                        </a:rPr>
                        <a:t>Suite Release Mgmt. / Software Usability</a:t>
                      </a:r>
                      <a:endParaRPr sz="1400" b="1" u="none" strike="noStrike" cap="none">
                        <a:latin typeface="Dosis ExtraLight" panose="020B0604020202020204" charset="0"/>
                        <a:ea typeface="Dosis"/>
                        <a:cs typeface="Dosis"/>
                        <a:sym typeface="Dosis"/>
                      </a:endParaRPr>
                    </a:p>
                  </a:txBody>
                  <a:tcPr marL="91450" marR="91450" marT="45725" marB="45725"/>
                </a:tc>
                <a:tc>
                  <a:txBody>
                    <a:bodyPr/>
                    <a:lstStyle/>
                    <a:p>
                      <a:pPr marL="0" marR="0" lvl="0" indent="0" algn="l" rtl="0">
                        <a:lnSpc>
                          <a:spcPct val="100000"/>
                        </a:lnSpc>
                        <a:spcBef>
                          <a:spcPts val="0"/>
                        </a:spcBef>
                        <a:spcAft>
                          <a:spcPts val="0"/>
                        </a:spcAft>
                        <a:buNone/>
                      </a:pPr>
                      <a:r>
                        <a:rPr lang="en-US" sz="1100" u="none" strike="noStrike" cap="none">
                          <a:latin typeface="Dosis ExtraLight" panose="020B0604020202020204" charset="0"/>
                          <a:ea typeface="Dosis ExtraLight"/>
                          <a:cs typeface="Dosis ExtraLight"/>
                          <a:sym typeface="Dosis ExtraLight"/>
                        </a:rPr>
                        <a:t>The software suite is a pillar and the nucleus of OSP. Development and maintenance of the suite is a core element of the OSP mission. Active Release Management is required to execute on this mission.</a:t>
                      </a:r>
                      <a:endParaRPr sz="1100" u="none" strike="noStrike" cap="none">
                        <a:latin typeface="Dosis ExtraLight" panose="020B0604020202020204" charset="0"/>
                        <a:ea typeface="Dosis ExtraLight"/>
                        <a:cs typeface="Dosis ExtraLight"/>
                        <a:sym typeface="Dosis ExtraLight"/>
                      </a:endParaRPr>
                    </a:p>
                  </a:txBody>
                  <a:tcPr marL="91450" marR="91450" marT="45725" marB="45725"/>
                </a:tc>
                <a:tc>
                  <a:txBody>
                    <a:bodyPr/>
                    <a:lstStyle/>
                    <a:p>
                      <a:pPr marL="0" marR="0" lvl="0" indent="0" algn="l" rtl="0">
                        <a:lnSpc>
                          <a:spcPct val="100000"/>
                        </a:lnSpc>
                        <a:spcBef>
                          <a:spcPts val="0"/>
                        </a:spcBef>
                        <a:spcAft>
                          <a:spcPts val="0"/>
                        </a:spcAft>
                        <a:buNone/>
                      </a:pPr>
                      <a:r>
                        <a:rPr lang="en-US" sz="1400" u="none" strike="noStrike" cap="none">
                          <a:latin typeface="Dosis ExtraLight" panose="020B0604020202020204" charset="0"/>
                          <a:ea typeface="Dosis ExtraLight"/>
                          <a:cs typeface="Dosis ExtraLight"/>
                          <a:sym typeface="Dosis ExtraLight"/>
                        </a:rPr>
                        <a:t>Juri Solodenko</a:t>
                      </a:r>
                      <a:endParaRPr sz="1400">
                        <a:latin typeface="Dosis ExtraLight" panose="020B0604020202020204" charset="0"/>
                        <a:ea typeface="Dosis ExtraLight"/>
                        <a:cs typeface="Dosis ExtraLight"/>
                        <a:sym typeface="Dosis ExtraLight"/>
                      </a:endParaRPr>
                    </a:p>
                    <a:p>
                      <a:pPr marL="0" marR="0" lvl="0" indent="0" algn="l" rtl="0">
                        <a:lnSpc>
                          <a:spcPct val="100000"/>
                        </a:lnSpc>
                        <a:spcBef>
                          <a:spcPts val="0"/>
                        </a:spcBef>
                        <a:spcAft>
                          <a:spcPts val="0"/>
                        </a:spcAft>
                        <a:buNone/>
                      </a:pPr>
                      <a:r>
                        <a:rPr lang="en-US" sz="1400" u="none" strike="noStrike" cap="none">
                          <a:latin typeface="Dosis ExtraLight" panose="020B0604020202020204" charset="0"/>
                          <a:ea typeface="Dosis ExtraLight"/>
                          <a:cs typeface="Dosis ExtraLight"/>
                          <a:sym typeface="Dosis ExtraLight"/>
                        </a:rPr>
                        <a:t>(Yuri05)</a:t>
                      </a:r>
                      <a:endParaRPr sz="1400" u="none" strike="noStrike" cap="none">
                        <a:latin typeface="Dosis ExtraLight" panose="020B0604020202020204" charset="0"/>
                        <a:ea typeface="Dosis ExtraLight"/>
                        <a:cs typeface="Dosis ExtraLight"/>
                        <a:sym typeface="Dosis ExtraLight"/>
                      </a:endParaRPr>
                    </a:p>
                  </a:txBody>
                  <a:tcPr marL="91450" marR="91450" marT="45725" marB="45725"/>
                </a:tc>
                <a:extLst>
                  <a:ext uri="{0D108BD9-81ED-4DB2-BD59-A6C34878D82A}">
                    <a16:rowId xmlns:a16="http://schemas.microsoft.com/office/drawing/2014/main" val="10005"/>
                  </a:ext>
                </a:extLst>
              </a:tr>
            </a:tbl>
          </a:graphicData>
        </a:graphic>
      </p:graphicFrame>
      <p:sp>
        <p:nvSpPr>
          <p:cNvPr id="2" name="TextBox 1">
            <a:extLst>
              <a:ext uri="{FF2B5EF4-FFF2-40B4-BE49-F238E27FC236}">
                <a16:creationId xmlns:a16="http://schemas.microsoft.com/office/drawing/2014/main" id="{7673C1E2-558C-4678-BEB8-26BE4531AD8F}"/>
              </a:ext>
            </a:extLst>
          </p:cNvPr>
          <p:cNvSpPr txBox="1"/>
          <p:nvPr/>
        </p:nvSpPr>
        <p:spPr>
          <a:xfrm>
            <a:off x="4708672" y="6485546"/>
            <a:ext cx="6952288"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a:ln>
                  <a:noFill/>
                </a:ln>
                <a:solidFill>
                  <a:prstClr val="black"/>
                </a:solidFill>
                <a:effectLst/>
                <a:uLnTx/>
                <a:uFillTx/>
                <a:latin typeface="Dosis ExtraLight" panose="020B0604020202020204" charset="0"/>
                <a:ea typeface="+mn-ea"/>
                <a:cs typeface="+mn-cs"/>
              </a:rPr>
              <a:t>Note* Omics and Animal Physiology FGs currently moving through approvals process</a:t>
            </a:r>
          </a:p>
        </p:txBody>
      </p:sp>
      <p:sp>
        <p:nvSpPr>
          <p:cNvPr id="4" name="Slide Number Placeholder 3">
            <a:extLst>
              <a:ext uri="{FF2B5EF4-FFF2-40B4-BE49-F238E27FC236}">
                <a16:creationId xmlns:a16="http://schemas.microsoft.com/office/drawing/2014/main" id="{3AC4C90B-174A-4791-8DE1-271E07EC1A22}"/>
              </a:ext>
            </a:extLst>
          </p:cNvPr>
          <p:cNvSpPr>
            <a:spLocks noGrp="1"/>
          </p:cNvSpPr>
          <p:nvPr>
            <p:ph type="sldNum" sz="quarter" idx="12"/>
          </p:nvPr>
        </p:nvSpPr>
        <p:spPr/>
        <p:txBody>
          <a:bodyPr/>
          <a:lstStyle/>
          <a:p>
            <a:fld id="{90C5F88E-1DF5-4096-A98B-B74A7BF89423}" type="slidenum">
              <a:rPr lang="en-CA" smtClean="0"/>
              <a:t>8</a:t>
            </a:fld>
            <a:endParaRPr lang="en-CA"/>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58000">
              <a:srgbClr val="E0EDFF"/>
            </a:gs>
            <a:gs pos="0">
              <a:schemeClr val="bg1"/>
            </a:gs>
            <a:gs pos="100000">
              <a:srgbClr val="33BEFD"/>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805893-29C9-4D1E-9F99-06B0573B2EC3}"/>
              </a:ext>
            </a:extLst>
          </p:cNvPr>
          <p:cNvSpPr>
            <a:spLocks noGrp="1"/>
          </p:cNvSpPr>
          <p:nvPr>
            <p:ph type="title"/>
          </p:nvPr>
        </p:nvSpPr>
        <p:spPr/>
        <p:txBody>
          <a:bodyPr/>
          <a:lstStyle/>
          <a:p>
            <a:r>
              <a:rPr lang="en-US">
                <a:latin typeface="Dosis ExtraLight" panose="020B0604020202020204" charset="0"/>
              </a:rPr>
              <a:t>Managed Open Source</a:t>
            </a:r>
          </a:p>
        </p:txBody>
      </p:sp>
      <p:sp>
        <p:nvSpPr>
          <p:cNvPr id="3" name="Text Placeholder 2">
            <a:extLst>
              <a:ext uri="{FF2B5EF4-FFF2-40B4-BE49-F238E27FC236}">
                <a16:creationId xmlns:a16="http://schemas.microsoft.com/office/drawing/2014/main" id="{D92FF171-9BF1-46E1-A911-54493D00EBB3}"/>
              </a:ext>
            </a:extLst>
          </p:cNvPr>
          <p:cNvSpPr>
            <a:spLocks noGrp="1"/>
          </p:cNvSpPr>
          <p:nvPr>
            <p:ph type="body" idx="4294967295"/>
          </p:nvPr>
        </p:nvSpPr>
        <p:spPr>
          <a:xfrm>
            <a:off x="838200" y="1825625"/>
            <a:ext cx="10515600" cy="4351338"/>
          </a:xfrm>
        </p:spPr>
        <p:txBody>
          <a:bodyPr>
            <a:normAutofit/>
          </a:bodyPr>
          <a:lstStyle/>
          <a:p>
            <a:r>
              <a:rPr lang="en-US" sz="2000">
                <a:effectLst/>
                <a:latin typeface="Dosis ExtraLight" panose="020B0604020202020204" charset="0"/>
                <a:ea typeface="Cambria" panose="02040503050406030204" pitchFamily="18" charset="0"/>
              </a:rPr>
              <a:t>OSP Suite uses </a:t>
            </a:r>
            <a:r>
              <a:rPr lang="en-US" sz="2000" b="1">
                <a:effectLst/>
                <a:latin typeface="Dosis ExtraLight" panose="020B0604020202020204" charset="0"/>
                <a:ea typeface="Cambria" panose="02040503050406030204" pitchFamily="18" charset="0"/>
              </a:rPr>
              <a:t>GitHub</a:t>
            </a:r>
            <a:r>
              <a:rPr lang="en-US" sz="2000">
                <a:effectLst/>
                <a:latin typeface="Dosis ExtraLight" panose="020B0604020202020204" charset="0"/>
                <a:ea typeface="Cambria" panose="02040503050406030204" pitchFamily="18" charset="0"/>
              </a:rPr>
              <a:t> (</a:t>
            </a:r>
            <a:r>
              <a:rPr lang="en-US" sz="2000" u="sng">
                <a:solidFill>
                  <a:srgbClr val="0000FF"/>
                </a:solidFill>
                <a:effectLst/>
                <a:latin typeface="Dosis ExtraLight" panose="020B0604020202020204" charset="0"/>
                <a:ea typeface="Cambria" panose="02040503050406030204" pitchFamily="18" charset="0"/>
                <a:cs typeface="Calibri" panose="020F0502020204030204" pitchFamily="34" charset="0"/>
                <a:hlinkClick r:id="rId2"/>
              </a:rPr>
              <a:t>https://github.com</a:t>
            </a:r>
            <a:r>
              <a:rPr lang="en-US" sz="2000">
                <a:effectLst/>
                <a:latin typeface="Dosis ExtraLight" panose="020B0604020202020204" charset="0"/>
                <a:ea typeface="Cambria" panose="02040503050406030204" pitchFamily="18" charset="0"/>
              </a:rPr>
              <a:t>) as a source control platform</a:t>
            </a:r>
          </a:p>
          <a:p>
            <a:r>
              <a:rPr kumimoji="0" lang="en-US" altLang="en-US" sz="2000" b="0" i="0" u="none" strike="noStrike" cap="none" normalizeH="0" baseline="0">
                <a:ln>
                  <a:noFill/>
                </a:ln>
                <a:solidFill>
                  <a:schemeClr val="tx1"/>
                </a:solidFill>
                <a:effectLst/>
                <a:latin typeface="Dosis ExtraLight" panose="020B0604020202020204" charset="0"/>
                <a:ea typeface="Cambria" panose="02040503050406030204" pitchFamily="18" charset="0"/>
                <a:cs typeface="Calibri" panose="020F0502020204030204" pitchFamily="34" charset="0"/>
              </a:rPr>
              <a:t>Release planning is realized via the GitHub “Projects” feature. Issues are organized by milestones and effort estimates are proposed and tracked. All of these efforts can be seen by anyone. Release planning and release are only done by the core development team that is supported by industry and academic partners. </a:t>
            </a:r>
            <a:endParaRPr kumimoji="0" lang="en-US" altLang="en-US" sz="2000" b="0" i="0" u="none" strike="noStrike" cap="none" normalizeH="0" baseline="0">
              <a:ln>
                <a:noFill/>
              </a:ln>
              <a:solidFill>
                <a:schemeClr val="tx1"/>
              </a:solidFill>
              <a:effectLst/>
              <a:latin typeface="Dosis ExtraLight" panose="020B0604020202020204" charset="0"/>
            </a:endParaRPr>
          </a:p>
          <a:p>
            <a:r>
              <a:rPr kumimoji="0" lang="en-US" altLang="en-US" sz="2000" b="0" i="0" u="none" strike="noStrike" cap="none" normalizeH="0" baseline="0">
                <a:ln>
                  <a:noFill/>
                </a:ln>
                <a:solidFill>
                  <a:schemeClr val="tx1"/>
                </a:solidFill>
                <a:effectLst/>
                <a:latin typeface="Dosis ExtraLight" panose="020B0604020202020204" charset="0"/>
                <a:ea typeface="Cambria" panose="02040503050406030204" pitchFamily="18" charset="0"/>
                <a:cs typeface="Calibri" panose="020F0502020204030204" pitchFamily="34" charset="0"/>
              </a:rPr>
              <a:t>Approved “official” releases of the OSP Suite are published on the GitHub Platform and can be downloaded by any user (no GitHub account is required for this). Full release histories are available.</a:t>
            </a:r>
          </a:p>
          <a:p>
            <a:r>
              <a:rPr lang="en-US" sz="2000">
                <a:effectLst/>
                <a:latin typeface="Dosis ExtraLight" panose="020B0604020202020204" charset="0"/>
                <a:ea typeface="Cambria" panose="02040503050406030204" pitchFamily="18" charset="0"/>
                <a:cs typeface="Times New Roman" panose="02020603050405020304" pitchFamily="18" charset="0"/>
              </a:rPr>
              <a:t>Rigorous software development practices use Continuous Integration (CI) that includes test automation, build automation, code quality analysis and artifact repository. </a:t>
            </a:r>
            <a:r>
              <a:rPr lang="en-US" sz="2000">
                <a:latin typeface="Dosis ExtraLight" panose="020B0604020202020204" charset="0"/>
                <a:ea typeface="Cambria" panose="02040503050406030204" pitchFamily="18" charset="0"/>
                <a:cs typeface="Times New Roman" panose="02020603050405020304" pitchFamily="18" charset="0"/>
              </a:rPr>
              <a:t>N</a:t>
            </a:r>
            <a:r>
              <a:rPr lang="en-US" sz="2000">
                <a:effectLst/>
                <a:latin typeface="Dosis ExtraLight" panose="020B0604020202020204" charset="0"/>
                <a:ea typeface="Cambria" panose="02040503050406030204" pitchFamily="18" charset="0"/>
              </a:rPr>
              <a:t>ightly builds are accessible to anyone and thus always in beta mode for the future version.</a:t>
            </a:r>
            <a:r>
              <a:rPr lang="en-US" sz="2000">
                <a:effectLst/>
                <a:latin typeface="Dosis ExtraLight" panose="020B0604020202020204" charset="0"/>
                <a:ea typeface="Cambria" panose="02040503050406030204" pitchFamily="18" charset="0"/>
                <a:cs typeface="Times New Roman" panose="02020603050405020304" pitchFamily="18" charset="0"/>
              </a:rPr>
              <a:t> </a:t>
            </a:r>
            <a:endParaRPr lang="en-US" sz="2000">
              <a:latin typeface="Dosis ExtraLight" panose="020B0604020202020204" charset="0"/>
            </a:endParaRPr>
          </a:p>
        </p:txBody>
      </p:sp>
      <p:sp>
        <p:nvSpPr>
          <p:cNvPr id="4" name="Rectangle 2">
            <a:extLst>
              <a:ext uri="{FF2B5EF4-FFF2-40B4-BE49-F238E27FC236}">
                <a16:creationId xmlns:a16="http://schemas.microsoft.com/office/drawing/2014/main" id="{06D86BC0-86BE-4EA4-B5F8-7CF90D5023A9}"/>
              </a:ext>
            </a:extLst>
          </p:cNvPr>
          <p:cNvSpPr>
            <a:spLocks noChangeArrowheads="1"/>
          </p:cNvSpPr>
          <p:nvPr/>
        </p:nvSpPr>
        <p:spPr bwMode="auto">
          <a:xfrm>
            <a:off x="0" y="43934"/>
            <a:ext cx="6463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457200"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45720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5" name="Rectangle 3">
            <a:extLst>
              <a:ext uri="{FF2B5EF4-FFF2-40B4-BE49-F238E27FC236}">
                <a16:creationId xmlns:a16="http://schemas.microsoft.com/office/drawing/2014/main" id="{D1068AE6-560B-4991-B89F-91B5BD36ED47}"/>
              </a:ext>
            </a:extLst>
          </p:cNvPr>
          <p:cNvSpPr>
            <a:spLocks noChangeArrowheads="1"/>
          </p:cNvSpPr>
          <p:nvPr/>
        </p:nvSpPr>
        <p:spPr bwMode="auto">
          <a:xfrm>
            <a:off x="0" y="272534"/>
            <a:ext cx="6463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45720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7" name="Slide Number Placeholder 6">
            <a:extLst>
              <a:ext uri="{FF2B5EF4-FFF2-40B4-BE49-F238E27FC236}">
                <a16:creationId xmlns:a16="http://schemas.microsoft.com/office/drawing/2014/main" id="{B50815AC-278C-47EE-B743-B97ABED4FFBC}"/>
              </a:ext>
            </a:extLst>
          </p:cNvPr>
          <p:cNvSpPr>
            <a:spLocks noGrp="1"/>
          </p:cNvSpPr>
          <p:nvPr>
            <p:ph type="sldNum" sz="quarter" idx="12"/>
          </p:nvPr>
        </p:nvSpPr>
        <p:spPr/>
        <p:txBody>
          <a:bodyPr/>
          <a:lstStyle/>
          <a:p>
            <a:fld id="{90C5F88E-1DF5-4096-A98B-B74A7BF89423}" type="slidenum">
              <a:rPr lang="en-CA" smtClean="0"/>
              <a:t>9</a:t>
            </a:fld>
            <a:endParaRPr lang="en-CA"/>
          </a:p>
        </p:txBody>
      </p:sp>
    </p:spTree>
    <p:extLst>
      <p:ext uri="{BB962C8B-B14F-4D97-AF65-F5344CB8AC3E}">
        <p14:creationId xmlns:p14="http://schemas.microsoft.com/office/powerpoint/2010/main" val="159220061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 name="UNDO_REDO_REVISION"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3y5zAiB9SE.eMYxna.4new"/>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fT6EZYJhTSOEwqQJuDufgQ"/>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3Mx7H5XdTWqIhd1NKhwEBw"/>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OSP_template_incl_logo">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PR_BAG_new_template_example_title-slides_4-3_160301">
  <a:themeElements>
    <a:clrScheme name="NewBayer_Color Palette">
      <a:dk1>
        <a:srgbClr val="676767"/>
      </a:dk1>
      <a:lt1>
        <a:srgbClr val="FFFFFF"/>
      </a:lt1>
      <a:dk2>
        <a:srgbClr val="000000"/>
      </a:dk2>
      <a:lt2>
        <a:srgbClr val="BFBFBF"/>
      </a:lt2>
      <a:accent1>
        <a:srgbClr val="0090C5"/>
      </a:accent1>
      <a:accent2>
        <a:srgbClr val="6BC200"/>
      </a:accent2>
      <a:accent3>
        <a:srgbClr val="005598"/>
      </a:accent3>
      <a:accent4>
        <a:srgbClr val="008259"/>
      </a:accent4>
      <a:accent5>
        <a:srgbClr val="FF8200"/>
      </a:accent5>
      <a:accent6>
        <a:srgbClr val="C32A1F"/>
      </a:accent6>
      <a:hlink>
        <a:srgbClr val="0090C5"/>
      </a:hlink>
      <a:folHlink>
        <a:srgbClr val="6BC200"/>
      </a:folHlink>
    </a:clrScheme>
    <a:fontScheme name="Bayer">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2"/>
        </a:solidFill>
        <a:ln w="9525" algn="ctr">
          <a:noFill/>
          <a:miter lim="800000"/>
          <a:headEnd/>
          <a:tailEnd/>
        </a:ln>
        <a:effectLst/>
      </a:spPr>
      <a:bodyPr vert="horz" wrap="square" lIns="91440" tIns="45720" rIns="91440" bIns="45720" numCol="1" rtlCol="0" anchor="ctr" anchorCtr="0" compatLnSpc="1">
        <a:prstTxWarp prst="textNoShape">
          <a:avLst/>
        </a:prstTxWarp>
      </a:bodyPr>
      <a:lstStyle>
        <a:defPPr algn="ctr">
          <a:defRPr dirty="0" err="1" smtClean="0"/>
        </a:defPPr>
      </a:lstStyle>
    </a:spDef>
    <a:lnDef>
      <a:spPr>
        <a:ln>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bwMode="gray"/>
      <a:bodyPr vert="horz" lIns="0" tIns="0" rIns="0" bIns="0" rtlCol="0">
        <a:noAutofit/>
      </a:bodyPr>
      <a:lstStyle>
        <a:defPPr>
          <a:defRPr smtClean="0"/>
        </a:defPPr>
      </a:lstStyle>
    </a:txDef>
  </a:objectDefaults>
  <a:extraClrSchemeLst/>
  <a:extLst>
    <a:ext uri="{05A4C25C-085E-4340-85A3-A5531E510DB2}">
      <thm15:themeFamily xmlns:thm15="http://schemas.microsoft.com/office/thememl/2012/main" name="PR_BAG_PPT2010_16-9_Template_160111.potx" id="{8412322E-1966-4076-BA98-580F7B89F94A}" vid="{8244B4DC-52F0-43CA-AC0C-4B867B260F31}"/>
    </a:ext>
  </a:extLst>
</a:theme>
</file>

<file path=ppt/theme/theme3.xml><?xml version="1.0" encoding="utf-8"?>
<a:theme xmlns:a="http://schemas.openxmlformats.org/drawingml/2006/main" name="4_PR_BAG_new_template_example_title-slides_4-3_160301">
  <a:themeElements>
    <a:clrScheme name="NewBayer_Color Palette">
      <a:dk1>
        <a:srgbClr val="676767"/>
      </a:dk1>
      <a:lt1>
        <a:srgbClr val="FFFFFF"/>
      </a:lt1>
      <a:dk2>
        <a:srgbClr val="000000"/>
      </a:dk2>
      <a:lt2>
        <a:srgbClr val="BFBFBF"/>
      </a:lt2>
      <a:accent1>
        <a:srgbClr val="0090C5"/>
      </a:accent1>
      <a:accent2>
        <a:srgbClr val="6BC200"/>
      </a:accent2>
      <a:accent3>
        <a:srgbClr val="005598"/>
      </a:accent3>
      <a:accent4>
        <a:srgbClr val="008259"/>
      </a:accent4>
      <a:accent5>
        <a:srgbClr val="FF8200"/>
      </a:accent5>
      <a:accent6>
        <a:srgbClr val="C32A1F"/>
      </a:accent6>
      <a:hlink>
        <a:srgbClr val="0090C5"/>
      </a:hlink>
      <a:folHlink>
        <a:srgbClr val="6BC200"/>
      </a:folHlink>
    </a:clrScheme>
    <a:fontScheme name="Bayer">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2"/>
        </a:solidFill>
        <a:ln w="9525" algn="ctr">
          <a:noFill/>
          <a:miter lim="800000"/>
          <a:headEnd/>
          <a:tailEnd/>
        </a:ln>
        <a:effectLst/>
      </a:spPr>
      <a:bodyPr vert="horz" wrap="square" lIns="91440" tIns="45720" rIns="91440" bIns="45720" numCol="1" rtlCol="0" anchor="ctr" anchorCtr="0" compatLnSpc="1">
        <a:prstTxWarp prst="textNoShape">
          <a:avLst/>
        </a:prstTxWarp>
      </a:bodyPr>
      <a:lstStyle>
        <a:defPPr algn="ctr">
          <a:defRPr dirty="0" err="1" smtClean="0"/>
        </a:defPPr>
      </a:lstStyle>
    </a:spDef>
    <a:lnDef>
      <a:spPr>
        <a:ln>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bwMode="gray"/>
      <a:bodyPr vert="horz" lIns="0" tIns="0" rIns="0" bIns="0" rtlCol="0">
        <a:noAutofit/>
      </a:bodyPr>
      <a:lstStyle>
        <a:defPPr>
          <a:defRPr smtClean="0"/>
        </a:defPPr>
      </a:lstStyle>
    </a:txDef>
  </a:objectDefaults>
  <a:extraClrSchemeLst/>
  <a:extLst>
    <a:ext uri="{05A4C25C-085E-4340-85A3-A5531E510DB2}">
      <thm15:themeFamily xmlns:thm15="http://schemas.microsoft.com/office/thememl/2012/main" name="PR_BAG_PPT2010_16-9_Template_160111.potx" id="{8412322E-1966-4076-BA98-580F7B89F94A}" vid="{8244B4DC-52F0-43CA-AC0C-4B867B260F31}"/>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SharedContentType xmlns="Microsoft.SharePoint.Taxonomy.ContentTypeSync" SourceId="7bc43322-b630-4bac-8b27-31def233d1d0" ContentTypeId="0x0101" PreviousValue="false"/>
</file>

<file path=customXml/item2.xml><?xml version="1.0" encoding="utf-8"?>
<ct:contentTypeSchema xmlns:ct="http://schemas.microsoft.com/office/2006/metadata/contentType" xmlns:ma="http://schemas.microsoft.com/office/2006/metadata/properties/metaAttributes" ct:_="" ma:_="" ma:contentTypeName="Dokument" ma:contentTypeID="0x01010025F60047ADE7C24F9EE1A6EA530F33F4" ma:contentTypeVersion="11" ma:contentTypeDescription="Ein neues Dokument erstellen." ma:contentTypeScope="" ma:versionID="7df53608bdb87a2e7c24070ec2dc057b">
  <xsd:schema xmlns:xsd="http://www.w3.org/2001/XMLSchema" xmlns:xs="http://www.w3.org/2001/XMLSchema" xmlns:p="http://schemas.microsoft.com/office/2006/metadata/properties" xmlns:ns1="http://schemas.microsoft.com/sharepoint/v3" xmlns:ns2="1a4d292e-883c-434b-96e3-060cfff16c86" xmlns:ns3="3d65734f-0796-4e0f-98fe-63134663f6f6" targetNamespace="http://schemas.microsoft.com/office/2006/metadata/properties" ma:root="true" ma:fieldsID="f5ac327671f29fce3ad42c793b57e379" ns1:_="" ns2:_="" ns3:_="">
    <xsd:import namespace="http://schemas.microsoft.com/sharepoint/v3"/>
    <xsd:import namespace="1a4d292e-883c-434b-96e3-060cfff16c86"/>
    <xsd:import namespace="3d65734f-0796-4e0f-98fe-63134663f6f6"/>
    <xsd:element name="properties">
      <xsd:complexType>
        <xsd:sequence>
          <xsd:element name="documentManagement">
            <xsd:complexType>
              <xsd:all>
                <xsd:element ref="ns2:TaxCatchAll" minOccurs="0"/>
                <xsd:element ref="ns2:TaxCatchAllLabel" minOccurs="0"/>
                <xsd:element ref="ns1:_dlc_Exempt" minOccurs="0"/>
                <xsd:element ref="ns1:_dlc_ExpireDateSaved" minOccurs="0"/>
                <xsd:element ref="ns1:_dlc_ExpireDate" minOccurs="0"/>
                <xsd:element ref="ns3:MediaServiceMetadata" minOccurs="0"/>
                <xsd:element ref="ns3:MediaServiceFastMetadata" minOccurs="0"/>
                <xsd:element ref="ns3:MediaServiceDateTaken" minOccurs="0"/>
                <xsd:element ref="ns3:MediaServiceAutoTags" minOccurs="0"/>
                <xsd:element ref="ns3:MediaServiceGenerationTime" minOccurs="0"/>
                <xsd:element ref="ns3:MediaServiceEventHashCode" minOccurs="0"/>
                <xsd:element ref="ns3: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dlc_Exempt" ma:index="10" nillable="true" ma:displayName="Von der Richtlinie ausgenommen" ma:hidden="true" ma:internalName="_dlc_Exempt" ma:readOnly="false">
      <xsd:simpleType>
        <xsd:restriction base="dms:Unknown"/>
      </xsd:simpleType>
    </xsd:element>
    <xsd:element name="_dlc_ExpireDateSaved" ma:index="11" nillable="true" ma:displayName="Ursprüngliches Ablaufdatum" ma:hidden="true" ma:internalName="_dlc_ExpireDateSaved" ma:readOnly="false">
      <xsd:simpleType>
        <xsd:restriction base="dms:DateTime"/>
      </xsd:simpleType>
    </xsd:element>
    <xsd:element name="_dlc_ExpireDate" ma:index="12" nillable="true" ma:displayName="Ablaufdatum" ma:hidden="true" ma:internalName="_dlc_ExpireDate" ma:readOnly="fals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1a4d292e-883c-434b-96e3-060cfff16c86" elementFormDefault="qualified">
    <xsd:import namespace="http://schemas.microsoft.com/office/2006/documentManagement/types"/>
    <xsd:import namespace="http://schemas.microsoft.com/office/infopath/2007/PartnerControls"/>
    <xsd:element name="TaxCatchAll" ma:index="8" nillable="true" ma:displayName="Taxonomy Catch All Column" ma:hidden="true" ma:list="{c1ae7f2f-369b-4c80-9729-5e339a874a9a}" ma:internalName="TaxCatchAll" ma:showField="CatchAllData" ma:web="9b6809e2-7c84-4c6b-9174-c062b6db247a">
      <xsd:complexType>
        <xsd:complexContent>
          <xsd:extension base="dms:MultiChoiceLookup">
            <xsd:sequence>
              <xsd:element name="Value" type="dms:Lookup" maxOccurs="unbounded" minOccurs="0" nillable="true"/>
            </xsd:sequence>
          </xsd:extension>
        </xsd:complexContent>
      </xsd:complexType>
    </xsd:element>
    <xsd:element name="TaxCatchAllLabel" ma:index="9" nillable="true" ma:displayName="Taxonomy Catch All Column1" ma:hidden="true" ma:list="{c1ae7f2f-369b-4c80-9729-5e339a874a9a}" ma:internalName="TaxCatchAllLabel" ma:readOnly="true" ma:showField="CatchAllDataLabel" ma:web="9b6809e2-7c84-4c6b-9174-c062b6db247a">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3d65734f-0796-4e0f-98fe-63134663f6f6" elementFormDefault="qualified">
    <xsd:import namespace="http://schemas.microsoft.com/office/2006/documentManagement/types"/>
    <xsd:import namespace="http://schemas.microsoft.com/office/infopath/2007/PartnerControls"/>
    <xsd:element name="MediaServiceMetadata" ma:index="13" nillable="true" ma:displayName="MediaServiceMetadata" ma:hidden="true" ma:internalName="MediaServiceMetadata" ma:readOnly="true">
      <xsd:simpleType>
        <xsd:restriction base="dms:Note"/>
      </xsd:simpleType>
    </xsd:element>
    <xsd:element name="MediaServiceFastMetadata" ma:index="14" nillable="true" ma:displayName="MediaServiceFastMetadata" ma:hidden="true" ma:internalName="MediaServiceFastMetadata" ma:readOnly="true">
      <xsd:simpleType>
        <xsd:restriction base="dms:Note"/>
      </xsd:simpleType>
    </xsd:element>
    <xsd:element name="MediaServiceDateTaken" ma:index="15" nillable="true" ma:displayName="MediaServiceDateTaken" ma:hidden="true" ma:internalName="MediaServiceDateTaken" ma:readOnly="true">
      <xsd:simpleType>
        <xsd:restriction base="dms:Text"/>
      </xsd:simpleType>
    </xsd:element>
    <xsd:element name="MediaServiceAutoTags" ma:index="16" nillable="true" ma:displayName="Tags" ma:internalName="MediaServiceAutoTags"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OCR" ma:index="19" nillable="true" ma:displayName="Extracted Text"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p:properties xmlns:p="http://schemas.microsoft.com/office/2006/metadata/properties" xmlns:xsi="http://www.w3.org/2001/XMLSchema-instance" xmlns:pc="http://schemas.microsoft.com/office/infopath/2007/PartnerControls">
  <documentManagement>
    <TaxCatchAll xmlns="1a4d292e-883c-434b-96e3-060cfff16c86" xsi:nil="true"/>
    <_dlc_ExpireDateSaved xmlns="http://schemas.microsoft.com/sharepoint/v3" xsi:nil="true"/>
    <_dlc_ExpireDate xmlns="http://schemas.microsoft.com/sharepoint/v3" xsi:nil="true"/>
    <_dlc_Exempt xmlns="http://schemas.microsoft.com/sharepoint/v3" xsi:nil="true"/>
  </documentManagement>
</p:properties>
</file>

<file path=customXml/itemProps1.xml><?xml version="1.0" encoding="utf-8"?>
<ds:datastoreItem xmlns:ds="http://schemas.openxmlformats.org/officeDocument/2006/customXml" ds:itemID="{E66263A6-E4C1-462F-AD2E-8E63061D9057}">
  <ds:schemaRefs>
    <ds:schemaRef ds:uri="Microsoft.SharePoint.Taxonomy.ContentTypeSync"/>
  </ds:schemaRefs>
</ds:datastoreItem>
</file>

<file path=customXml/itemProps2.xml><?xml version="1.0" encoding="utf-8"?>
<ds:datastoreItem xmlns:ds="http://schemas.openxmlformats.org/officeDocument/2006/customXml" ds:itemID="{2BA90DD6-C44C-445C-8D3E-6D10D11D7658}">
  <ds:schemaRefs>
    <ds:schemaRef ds:uri="1a4d292e-883c-434b-96e3-060cfff16c86"/>
    <ds:schemaRef ds:uri="3d65734f-0796-4e0f-98fe-63134663f6f6"/>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EDE96A59-F0CE-47AD-8BCB-11AF69977814}">
  <ds:schemaRefs>
    <ds:schemaRef ds:uri="http://schemas.microsoft.com/sharepoint/v3/contenttype/forms"/>
  </ds:schemaRefs>
</ds:datastoreItem>
</file>

<file path=customXml/itemProps4.xml><?xml version="1.0" encoding="utf-8"?>
<ds:datastoreItem xmlns:ds="http://schemas.openxmlformats.org/officeDocument/2006/customXml" ds:itemID="{3C1E1B6B-5180-4675-9658-ED1652C980AB}">
  <ds:schemaRefs>
    <ds:schemaRef ds:uri="1a4d292e-883c-434b-96e3-060cfff16c86"/>
    <ds:schemaRef ds:uri="3d65734f-0796-4e0f-98fe-63134663f6f6"/>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OSP_template_incl_logo</Template>
  <TotalTime>0</TotalTime>
  <Application>Microsoft Office PowerPoint</Application>
  <PresentationFormat>Widescreen</PresentationFormat>
  <Slides>64</Slides>
  <Notes>14</Notes>
  <HiddenSlides>0</HiddenSlides>
  <ScaleCrop>false</ScaleCrop>
  <HeadingPairs>
    <vt:vector size="4" baseType="variant">
      <vt:variant>
        <vt:lpstr>Theme</vt:lpstr>
      </vt:variant>
      <vt:variant>
        <vt:i4>4</vt:i4>
      </vt:variant>
      <vt:variant>
        <vt:lpstr>Slide Titles</vt:lpstr>
      </vt:variant>
      <vt:variant>
        <vt:i4>64</vt:i4>
      </vt:variant>
    </vt:vector>
  </HeadingPairs>
  <TitlesOfParts>
    <vt:vector size="68" baseType="lpstr">
      <vt:lpstr>OSP_template_incl_logo</vt:lpstr>
      <vt:lpstr>1_PR_BAG_new_template_example_title-slides_4-3_160301</vt:lpstr>
      <vt:lpstr>4_PR_BAG_new_template_example_title-slides_4-3_160301</vt:lpstr>
      <vt:lpstr>Office Theme</vt:lpstr>
      <vt:lpstr>Open Systems Pharmacology (OSP) Workshop </vt:lpstr>
      <vt:lpstr>Agenda</vt:lpstr>
      <vt:lpstr>History of Open-Systems-Pharmacology.org</vt:lpstr>
      <vt:lpstr>Open Systems Pharmacology </vt:lpstr>
      <vt:lpstr>The scope of OSP addresses high priority applications of  Systems Pharmacology and the need to continuously develop the scientific, methodological and regulatory foundation together with the software platform</vt:lpstr>
      <vt:lpstr>OSP Management Team coordinates the interplay of focus areas and interfaces between them. Dedicated Focus Groups conceptualize, design and progress the individual areas.</vt:lpstr>
      <vt:lpstr>Current Focus Groups (1/2)</vt:lpstr>
      <vt:lpstr>Current Focus Groups (2/2)</vt:lpstr>
      <vt:lpstr>Managed Open Source</vt:lpstr>
      <vt:lpstr>www.open-systems-pharmacology.org</vt:lpstr>
      <vt:lpstr>PowerPoint Presentation</vt:lpstr>
      <vt:lpstr>Open-Systems-Pharmacology.org</vt:lpstr>
      <vt:lpstr>PowerPoint Presentation</vt:lpstr>
      <vt:lpstr>PowerPoint Presentation</vt:lpstr>
      <vt:lpstr>OSP software landscape</vt:lpstr>
      <vt:lpstr>PK-Sim vs. MoBi: main features</vt:lpstr>
      <vt:lpstr>Physiologically-based pharmacokinetic (PBPK) modeling</vt:lpstr>
      <vt:lpstr>PBPK Model </vt:lpstr>
      <vt:lpstr>Representation of an Organ in PK-Sim®</vt:lpstr>
      <vt:lpstr>Representation of an Organ in PK-Sim®</vt:lpstr>
      <vt:lpstr>Representation of an Organ in PK-Sim®</vt:lpstr>
      <vt:lpstr>PBPK Model Gastro-intestinal (GI) Tract </vt:lpstr>
      <vt:lpstr>PowerPoint Presentation</vt:lpstr>
      <vt:lpstr>Population Generation</vt:lpstr>
      <vt:lpstr>Population Generation</vt:lpstr>
      <vt:lpstr>PBPK model for therapeutic proteins in PKSim</vt:lpstr>
      <vt:lpstr>PBPK models of large molecules</vt:lpstr>
      <vt:lpstr>PowerPoint Presentation</vt:lpstr>
      <vt:lpstr>Hands-on Exercise: Build a PBPK model</vt:lpstr>
      <vt:lpstr>Hands-on Exercise: Build a PBPK model</vt:lpstr>
      <vt:lpstr>Hands-on Exercise: Build a PBPK model (you can start from this point with file “PBPK_2.pksim5”)</vt:lpstr>
      <vt:lpstr>Hands-on Exercise: Build a PBPK model</vt:lpstr>
      <vt:lpstr>Hands-on Exercise: Build a PBPK model (you can start from this point with file “PBPK_3.pksim5”)</vt:lpstr>
      <vt:lpstr>Hands-on Exercise: Build a PBPK model (you can start from this point with file “PBPK_3.pksim5”)</vt:lpstr>
      <vt:lpstr>Hands-on Exercise: Build a PBPK model</vt:lpstr>
      <vt:lpstr>Hands-on Exercise: Build a PBPK model (you can start from this point with file “PBPK_4.pksim5”)</vt:lpstr>
      <vt:lpstr>Hands-on Exercise: Build a PBPK model (you can start from this point with file “PBPK_4.pksim5”)</vt:lpstr>
      <vt:lpstr>Hands-on Exercise: Build a PBPK model</vt:lpstr>
      <vt:lpstr>Hands-on Exercise: Build a PBPK model (you can see the end of this exercise in file “PBPK_5.pksim5”)</vt:lpstr>
      <vt:lpstr>Hands-on Exercise: Build a PBPK model</vt:lpstr>
      <vt:lpstr>PowerPoint Presentation</vt:lpstr>
      <vt:lpstr>Learning objectives</vt:lpstr>
      <vt:lpstr>PK-Sim oral absorption model</vt:lpstr>
      <vt:lpstr>PK-Sim oral absorption model </vt:lpstr>
      <vt:lpstr>Model structure and system parameters</vt:lpstr>
      <vt:lpstr>Model structure and system parameters</vt:lpstr>
      <vt:lpstr>Model structure and system parameters</vt:lpstr>
      <vt:lpstr>Model structure and system parameters</vt:lpstr>
      <vt:lpstr>Model structure and system parameters</vt:lpstr>
      <vt:lpstr>Model structure and system parameters</vt:lpstr>
      <vt:lpstr>Model structure and system parameters</vt:lpstr>
      <vt:lpstr>Model structure and system parameters</vt:lpstr>
      <vt:lpstr>Model structure and system parameters</vt:lpstr>
      <vt:lpstr>Gut metabolism and transporters </vt:lpstr>
      <vt:lpstr>Gut metabolism and transporters </vt:lpstr>
      <vt:lpstr>Gut metabolism and transporters </vt:lpstr>
      <vt:lpstr>Solubility and dissolution</vt:lpstr>
      <vt:lpstr>Permeability</vt:lpstr>
      <vt:lpstr>Permeability</vt:lpstr>
      <vt:lpstr>Functionalities –Food effects</vt:lpstr>
      <vt:lpstr>Functionalities –Formulations</vt:lpstr>
      <vt:lpstr>Functionalities –Other</vt:lpstr>
      <vt:lpstr>Session 2 -Hands on Part 1 – Establish oral absorption model</vt:lpstr>
      <vt:lpstr>Session 2 -Hands on Part 2 – Formulation performance in virtual populations</vt:lpstr>
    </vt:vector>
  </TitlesOfParts>
  <Company>Bayer</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Ibrahim Ince</dc:creator>
  <cp:revision>1</cp:revision>
  <dcterms:created xsi:type="dcterms:W3CDTF">2017-05-31T12:41:00Z</dcterms:created>
  <dcterms:modified xsi:type="dcterms:W3CDTF">2021-12-21T10:07:48Z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0x01010025F60047ADE7C24F9EE1A6EA530F33F4</vt:lpwstr>
  </property>
  <property fmtid="{D5CDD505-2E9C-101B-9397-08002B2CF9AE}" pid="3" name="c2b5fb8256bd435bb7806ac3891e195b">
    <vt:lpwstr>Short-Term|6d967203-8346-4b9c-90f8-b3828a3fa508</vt:lpwstr>
  </property>
  <property fmtid="{D5CDD505-2E9C-101B-9397-08002B2CF9AE}" pid="4" name="DataClassBayerRetention">
    <vt:lpwstr>1;#Short-Term|6d967203-8346-4b9c-90f8-b3828a3fa508</vt:lpwstr>
  </property>
  <property fmtid="{D5CDD505-2E9C-101B-9397-08002B2CF9AE}" pid="5" name="MSIP_Label_7f850223-87a8-40c3-9eb2-432606efca2a_Enabled">
    <vt:lpwstr>true</vt:lpwstr>
  </property>
  <property fmtid="{D5CDD505-2E9C-101B-9397-08002B2CF9AE}" pid="6" name="MSIP_Label_7f850223-87a8-40c3-9eb2-432606efca2a_SetDate">
    <vt:lpwstr>2021-12-16T08:37:53Z</vt:lpwstr>
  </property>
  <property fmtid="{D5CDD505-2E9C-101B-9397-08002B2CF9AE}" pid="7" name="MSIP_Label_7f850223-87a8-40c3-9eb2-432606efca2a_Method">
    <vt:lpwstr>Standard</vt:lpwstr>
  </property>
  <property fmtid="{D5CDD505-2E9C-101B-9397-08002B2CF9AE}" pid="8" name="MSIP_Label_7f850223-87a8-40c3-9eb2-432606efca2a_Name">
    <vt:lpwstr>7f850223-87a8-40c3-9eb2-432606efca2a</vt:lpwstr>
  </property>
  <property fmtid="{D5CDD505-2E9C-101B-9397-08002B2CF9AE}" pid="9" name="MSIP_Label_7f850223-87a8-40c3-9eb2-432606efca2a_SiteId">
    <vt:lpwstr>fcb2b37b-5da0-466b-9b83-0014b67a7c78</vt:lpwstr>
  </property>
  <property fmtid="{D5CDD505-2E9C-101B-9397-08002B2CF9AE}" pid="10" name="MSIP_Label_7f850223-87a8-40c3-9eb2-432606efca2a_ContentBits">
    <vt:lpwstr>0</vt:lpwstr>
  </property>
</Properties>
</file>